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36"/>
  </p:notesMasterIdLst>
  <p:sldIdLst>
    <p:sldId id="1718" r:id="rId6"/>
    <p:sldId id="4234" r:id="rId7"/>
    <p:sldId id="4252" r:id="rId8"/>
    <p:sldId id="4235" r:id="rId9"/>
    <p:sldId id="4262" r:id="rId10"/>
    <p:sldId id="4273" r:id="rId11"/>
    <p:sldId id="4269" r:id="rId12"/>
    <p:sldId id="4274" r:id="rId13"/>
    <p:sldId id="4256" r:id="rId14"/>
    <p:sldId id="4275" r:id="rId15"/>
    <p:sldId id="4254" r:id="rId16"/>
    <p:sldId id="4276" r:id="rId17"/>
    <p:sldId id="4270" r:id="rId18"/>
    <p:sldId id="4251" r:id="rId19"/>
    <p:sldId id="4277" r:id="rId20"/>
    <p:sldId id="4257" r:id="rId21"/>
    <p:sldId id="4278" r:id="rId22"/>
    <p:sldId id="4263" r:id="rId23"/>
    <p:sldId id="4279" r:id="rId24"/>
    <p:sldId id="4271" r:id="rId25"/>
    <p:sldId id="4261" r:id="rId26"/>
    <p:sldId id="4280" r:id="rId27"/>
    <p:sldId id="4258" r:id="rId28"/>
    <p:sldId id="4260" r:id="rId29"/>
    <p:sldId id="4281" r:id="rId30"/>
    <p:sldId id="4272" r:id="rId31"/>
    <p:sldId id="4264" r:id="rId32"/>
    <p:sldId id="4265" r:id="rId33"/>
    <p:sldId id="4282" r:id="rId34"/>
    <p:sldId id="4224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userDrawn="1">
          <p15:clr>
            <a:srgbClr val="A4A3A4"/>
          </p15:clr>
        </p15:guide>
        <p15:guide id="4" orient="horz" userDrawn="1">
          <p15:clr>
            <a:srgbClr val="A4A3A4"/>
          </p15:clr>
        </p15:guide>
        <p15:guide id="5" orient="horz" pos="35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FAD4C32-3E81-86EB-4250-23D8E5FE5497}" name="Matthew Feldman" initials="MF" userId="S::mfeldman@tpgi.com::ae9f788b-9807-4f68-bc3b-9ecfd0df1f79" providerId="AD"/>
  <p188:author id="{78DB1C66-C67F-1F7D-5D42-9504A63BF6AF}" name="Travis Brown" initials="TB" userId="S::tbrown@tpgi.com::b4a28253-2f7f-4f55-a8bc-05cd32e81a84" providerId="AD"/>
  <p188:author id="{7CB74A8D-C077-4895-8318-1B74E8342596}" name="Donna Scott" initials="DS" userId="S::dscott@tpgi.com::2b5281e3-62cc-4296-9032-b3bf72b00b05" providerId="AD"/>
  <p188:author id="{E75A3F9F-9457-10D4-4D6B-05A3987E9DEE}" name="Mike Mooney" initials="" userId="S::mmooney@tpgi.com::e1124bfc-1f17-4273-a9b6-d0af5d763d91" providerId="AD"/>
  <p188:author id="{3059EDCD-6FDC-858E-0249-A0664D35AB54}" name="Anthony Priore" initials="AP" userId="S::apriore@tpgi.com::e54973d7-56c9-4c4d-a569-661ca606dd31" providerId="AD"/>
  <p188:author id="{0A2326EA-C73A-5A7A-8C7C-D7D055074634}" name="Tia Allen" initials="TA" userId="S::tallen@tpgi.com::ea083855-1166-4164-a651-39e4a6828cb6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Travis Brown" initials="TB" lastIdx="14" clrIdx="6">
    <p:extLst>
      <p:ext uri="{19B8F6BF-5375-455C-9EA6-DF929625EA0E}">
        <p15:presenceInfo xmlns:p15="http://schemas.microsoft.com/office/powerpoint/2012/main" userId="S::tbrown@tpgi.com::b4a28253-2f7f-4f55-a8bc-05cd32e81a84" providerId="AD"/>
      </p:ext>
    </p:extLst>
  </p:cmAuthor>
  <p:cmAuthor id="1" name="Matt Feldman" initials="MF" lastIdx="1" clrIdx="0"/>
  <p:cmAuthor id="8" name="Brad Henry" initials="BH" lastIdx="4" clrIdx="7">
    <p:extLst>
      <p:ext uri="{19B8F6BF-5375-455C-9EA6-DF929625EA0E}">
        <p15:presenceInfo xmlns:p15="http://schemas.microsoft.com/office/powerpoint/2012/main" userId="S::bhenry@paciellogroup.onmicrosoft.com::4c2f4af8-75e4-4a56-bfc5-8095413d36a6" providerId="AD"/>
      </p:ext>
    </p:extLst>
  </p:cmAuthor>
  <p:cmAuthor id="2" name="Matt Feldman" initials="MF [2]" lastIdx="1" clrIdx="1"/>
  <p:cmAuthor id="3" name="Matt Feldman" initials="MF [3]" lastIdx="1" clrIdx="2"/>
  <p:cmAuthor id="4" name="Marissa Sapega" initials="MS" lastIdx="1" clrIdx="3">
    <p:extLst>
      <p:ext uri="{19B8F6BF-5375-455C-9EA6-DF929625EA0E}">
        <p15:presenceInfo xmlns:p15="http://schemas.microsoft.com/office/powerpoint/2012/main" userId="S::msapega@paciellogroup.onmicrosoft.com::2e4a50be-ddbe-47b0-91e7-d802e67350d0" providerId="AD"/>
      </p:ext>
    </p:extLst>
  </p:cmAuthor>
  <p:cmAuthor id="5" name="Marissa Sapega" initials="MS [2]" lastIdx="1" clrIdx="4">
    <p:extLst>
      <p:ext uri="{19B8F6BF-5375-455C-9EA6-DF929625EA0E}">
        <p15:presenceInfo xmlns:p15="http://schemas.microsoft.com/office/powerpoint/2012/main" userId="S::msapega@tpgi.com::0ec66201-f55b-4757-8792-6d236d6d6d24" providerId="AD"/>
      </p:ext>
    </p:extLst>
  </p:cmAuthor>
  <p:cmAuthor id="6" name="Hans Hillen" initials="HH" lastIdx="9" clrIdx="5">
    <p:extLst>
      <p:ext uri="{19B8F6BF-5375-455C-9EA6-DF929625EA0E}">
        <p15:presenceInfo xmlns:p15="http://schemas.microsoft.com/office/powerpoint/2012/main" userId="S::hhillen@tpgi.com::9f5ea6c4-68ba-48e2-baa1-68285eca040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1A1A"/>
    <a:srgbClr val="1A3B5B"/>
    <a:srgbClr val="DC1B7B"/>
    <a:srgbClr val="1D75BD"/>
    <a:srgbClr val="EBCC48"/>
    <a:srgbClr val="FF663B"/>
    <a:srgbClr val="F2F9FF"/>
    <a:srgbClr val="4876B7"/>
    <a:srgbClr val="DBCDD1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D672AB-F3A2-4354-855B-89A008B2A103}" v="1" dt="2025-03-10T17:34:35.393"/>
    <p1510:client id="{26A6E23A-528A-8D49-F9FE-0AF6DA077BA8}" v="18" dt="2025-03-10T11:56:19.367"/>
    <p1510:client id="{902818DC-E7E1-65D5-08F0-6D77EE8CA62E}" v="22" dt="2025-03-10T12:13:39.854"/>
    <p1510:client id="{9E1528CF-FC45-314F-3D9D-F0ECBFDFABE3}" v="4" dt="2025-03-10T12:58:43.339"/>
    <p1510:client id="{DAE0294C-0C8C-4CFF-97F0-20DB707B88FC}" v="4563" dt="2025-03-10T13:59:56.548"/>
    <p1510:client id="{DD957996-9E87-3B5A-15A9-2D68CE15AC3E}" v="1" dt="2025-03-10T18:21:00.7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/>
        <p:guide orient="horz"/>
        <p:guide orient="horz" pos="3552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microsoft.com/office/2016/11/relationships/changesInfo" Target="changesInfos/changesInfo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microsoft.com/office/2018/10/relationships/authors" Target="author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microsoft.com/office/2015/10/relationships/revisionInfo" Target="revisionInfo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ri Perlander" userId="S::cperlander@tpgi.com::df4145e7-89b6-4b47-a9da-57439df4b67a" providerId="AD" clId="Web-{D002559A-4B9E-120F-8344-61AD5C58D153}"/>
    <pc:docChg chg="modSld">
      <pc:chgData name="Cori Perlander" userId="S::cperlander@tpgi.com::df4145e7-89b6-4b47-a9da-57439df4b67a" providerId="AD" clId="Web-{D002559A-4B9E-120F-8344-61AD5C58D153}" dt="2025-03-08T19:11:52.940" v="105" actId="20577"/>
      <pc:docMkLst>
        <pc:docMk/>
      </pc:docMkLst>
      <pc:sldChg chg="modSp">
        <pc:chgData name="Cori Perlander" userId="S::cperlander@tpgi.com::df4145e7-89b6-4b47-a9da-57439df4b67a" providerId="AD" clId="Web-{D002559A-4B9E-120F-8344-61AD5C58D153}" dt="2025-03-08T17:33:09.632" v="21" actId="20577"/>
        <pc:sldMkLst>
          <pc:docMk/>
          <pc:sldMk cId="961130599" sldId="4275"/>
        </pc:sldMkLst>
        <pc:spChg chg="mod">
          <ac:chgData name="Cori Perlander" userId="S::cperlander@tpgi.com::df4145e7-89b6-4b47-a9da-57439df4b67a" providerId="AD" clId="Web-{D002559A-4B9E-120F-8344-61AD5C58D153}" dt="2025-03-08T17:33:09.632" v="21" actId="20577"/>
          <ac:spMkLst>
            <pc:docMk/>
            <pc:sldMk cId="961130599" sldId="4275"/>
            <ac:spMk id="3" creationId="{D5E454BB-2840-80E2-7C9B-412116CC381D}"/>
          </ac:spMkLst>
        </pc:spChg>
      </pc:sldChg>
      <pc:sldChg chg="modSp">
        <pc:chgData name="Cori Perlander" userId="S::cperlander@tpgi.com::df4145e7-89b6-4b47-a9da-57439df4b67a" providerId="AD" clId="Web-{D002559A-4B9E-120F-8344-61AD5C58D153}" dt="2025-03-08T17:40:17.775" v="50" actId="20577"/>
        <pc:sldMkLst>
          <pc:docMk/>
          <pc:sldMk cId="2082304170" sldId="4276"/>
        </pc:sldMkLst>
        <pc:spChg chg="mod">
          <ac:chgData name="Cori Perlander" userId="S::cperlander@tpgi.com::df4145e7-89b6-4b47-a9da-57439df4b67a" providerId="AD" clId="Web-{D002559A-4B9E-120F-8344-61AD5C58D153}" dt="2025-03-08T17:40:17.775" v="50" actId="20577"/>
          <ac:spMkLst>
            <pc:docMk/>
            <pc:sldMk cId="2082304170" sldId="4276"/>
            <ac:spMk id="3" creationId="{F0753962-9B02-FFC0-D6FA-258E666FC796}"/>
          </ac:spMkLst>
        </pc:spChg>
      </pc:sldChg>
      <pc:sldChg chg="modSp">
        <pc:chgData name="Cori Perlander" userId="S::cperlander@tpgi.com::df4145e7-89b6-4b47-a9da-57439df4b67a" providerId="AD" clId="Web-{D002559A-4B9E-120F-8344-61AD5C58D153}" dt="2025-03-08T17:52:26.695" v="67" actId="20577"/>
        <pc:sldMkLst>
          <pc:docMk/>
          <pc:sldMk cId="302985821" sldId="4277"/>
        </pc:sldMkLst>
        <pc:spChg chg="mod">
          <ac:chgData name="Cori Perlander" userId="S::cperlander@tpgi.com::df4145e7-89b6-4b47-a9da-57439df4b67a" providerId="AD" clId="Web-{D002559A-4B9E-120F-8344-61AD5C58D153}" dt="2025-03-08T17:52:26.695" v="67" actId="20577"/>
          <ac:spMkLst>
            <pc:docMk/>
            <pc:sldMk cId="302985821" sldId="4277"/>
            <ac:spMk id="3" creationId="{0D853363-1273-982B-FFBE-3145F5F51843}"/>
          </ac:spMkLst>
        </pc:spChg>
      </pc:sldChg>
      <pc:sldChg chg="modSp">
        <pc:chgData name="Cori Perlander" userId="S::cperlander@tpgi.com::df4145e7-89b6-4b47-a9da-57439df4b67a" providerId="AD" clId="Web-{D002559A-4B9E-120F-8344-61AD5C58D153}" dt="2025-03-08T17:54:55.357" v="83" actId="20577"/>
        <pc:sldMkLst>
          <pc:docMk/>
          <pc:sldMk cId="2121953678" sldId="4278"/>
        </pc:sldMkLst>
        <pc:spChg chg="mod">
          <ac:chgData name="Cori Perlander" userId="S::cperlander@tpgi.com::df4145e7-89b6-4b47-a9da-57439df4b67a" providerId="AD" clId="Web-{D002559A-4B9E-120F-8344-61AD5C58D153}" dt="2025-03-08T17:54:55.357" v="83" actId="20577"/>
          <ac:spMkLst>
            <pc:docMk/>
            <pc:sldMk cId="2121953678" sldId="4278"/>
            <ac:spMk id="3" creationId="{47100511-AF0C-679D-833F-52768DD3B95F}"/>
          </ac:spMkLst>
        </pc:spChg>
      </pc:sldChg>
      <pc:sldChg chg="modSp">
        <pc:chgData name="Cori Perlander" userId="S::cperlander@tpgi.com::df4145e7-89b6-4b47-a9da-57439df4b67a" providerId="AD" clId="Web-{D002559A-4B9E-120F-8344-61AD5C58D153}" dt="2025-03-08T19:11:52.940" v="105" actId="20577"/>
        <pc:sldMkLst>
          <pc:docMk/>
          <pc:sldMk cId="3329685513" sldId="4279"/>
        </pc:sldMkLst>
        <pc:spChg chg="mod">
          <ac:chgData name="Cori Perlander" userId="S::cperlander@tpgi.com::df4145e7-89b6-4b47-a9da-57439df4b67a" providerId="AD" clId="Web-{D002559A-4B9E-120F-8344-61AD5C58D153}" dt="2025-03-08T19:11:52.940" v="105" actId="20577"/>
          <ac:spMkLst>
            <pc:docMk/>
            <pc:sldMk cId="3329685513" sldId="4279"/>
            <ac:spMk id="3" creationId="{10053AE7-B241-FA4D-FEB6-27D2C0FE7DE5}"/>
          </ac:spMkLst>
        </pc:spChg>
      </pc:sldChg>
      <pc:sldChg chg="modSp">
        <pc:chgData name="Cori Perlander" userId="S::cperlander@tpgi.com::df4145e7-89b6-4b47-a9da-57439df4b67a" providerId="AD" clId="Web-{D002559A-4B9E-120F-8344-61AD5C58D153}" dt="2025-03-08T19:11:03.094" v="85" actId="20577"/>
        <pc:sldMkLst>
          <pc:docMk/>
          <pc:sldMk cId="1153066180" sldId="4281"/>
        </pc:sldMkLst>
        <pc:spChg chg="mod">
          <ac:chgData name="Cori Perlander" userId="S::cperlander@tpgi.com::df4145e7-89b6-4b47-a9da-57439df4b67a" providerId="AD" clId="Web-{D002559A-4B9E-120F-8344-61AD5C58D153}" dt="2025-03-08T19:11:03.094" v="85" actId="20577"/>
          <ac:spMkLst>
            <pc:docMk/>
            <pc:sldMk cId="1153066180" sldId="4281"/>
            <ac:spMk id="3" creationId="{BDEF1DCE-3E7F-BF0D-9352-57FB69603E33}"/>
          </ac:spMkLst>
        </pc:spChg>
      </pc:sldChg>
    </pc:docChg>
  </pc:docChgLst>
  <pc:docChgLst>
    <pc:chgData name="Karl Scott" userId="S::kscott@vispero.com::a6cde018-6d94-4119-b8ed-ef570b43c5b7" providerId="AD" clId="Web-{902818DC-E7E1-65D5-08F0-6D77EE8CA62E}"/>
    <pc:docChg chg="modSld">
      <pc:chgData name="Karl Scott" userId="S::kscott@vispero.com::a6cde018-6d94-4119-b8ed-ef570b43c5b7" providerId="AD" clId="Web-{902818DC-E7E1-65D5-08F0-6D77EE8CA62E}" dt="2025-03-10T12:13:39.854" v="14" actId="20577"/>
      <pc:docMkLst>
        <pc:docMk/>
      </pc:docMkLst>
      <pc:sldChg chg="modSp">
        <pc:chgData name="Karl Scott" userId="S::kscott@vispero.com::a6cde018-6d94-4119-b8ed-ef570b43c5b7" providerId="AD" clId="Web-{902818DC-E7E1-65D5-08F0-6D77EE8CA62E}" dt="2025-03-10T12:13:02.759" v="7" actId="20577"/>
        <pc:sldMkLst>
          <pc:docMk/>
          <pc:sldMk cId="712324228" sldId="4251"/>
        </pc:sldMkLst>
        <pc:spChg chg="mod">
          <ac:chgData name="Karl Scott" userId="S::kscott@vispero.com::a6cde018-6d94-4119-b8ed-ef570b43c5b7" providerId="AD" clId="Web-{902818DC-E7E1-65D5-08F0-6D77EE8CA62E}" dt="2025-03-10T12:13:02.759" v="7" actId="20577"/>
          <ac:spMkLst>
            <pc:docMk/>
            <pc:sldMk cId="712324228" sldId="4251"/>
            <ac:spMk id="2" creationId="{61FD7223-5DEA-7612-6041-878D6FAC652D}"/>
          </ac:spMkLst>
        </pc:spChg>
      </pc:sldChg>
      <pc:sldChg chg="modSp">
        <pc:chgData name="Karl Scott" userId="S::kscott@vispero.com::a6cde018-6d94-4119-b8ed-ef570b43c5b7" providerId="AD" clId="Web-{902818DC-E7E1-65D5-08F0-6D77EE8CA62E}" dt="2025-03-10T12:12:41.680" v="3" actId="20577"/>
        <pc:sldMkLst>
          <pc:docMk/>
          <pc:sldMk cId="3553580060" sldId="4254"/>
        </pc:sldMkLst>
        <pc:spChg chg="mod">
          <ac:chgData name="Karl Scott" userId="S::kscott@vispero.com::a6cde018-6d94-4119-b8ed-ef570b43c5b7" providerId="AD" clId="Web-{902818DC-E7E1-65D5-08F0-6D77EE8CA62E}" dt="2025-03-10T12:12:41.680" v="3" actId="20577"/>
          <ac:spMkLst>
            <pc:docMk/>
            <pc:sldMk cId="3553580060" sldId="4254"/>
            <ac:spMk id="2" creationId="{9291A68D-1ED2-59F1-03F8-7D8A130C54EA}"/>
          </ac:spMkLst>
        </pc:spChg>
      </pc:sldChg>
      <pc:sldChg chg="modSp">
        <pc:chgData name="Karl Scott" userId="S::kscott@vispero.com::a6cde018-6d94-4119-b8ed-ef570b43c5b7" providerId="AD" clId="Web-{902818DC-E7E1-65D5-08F0-6D77EE8CA62E}" dt="2025-03-10T12:12:57.103" v="6" actId="20577"/>
        <pc:sldMkLst>
          <pc:docMk/>
          <pc:sldMk cId="1949321474" sldId="4256"/>
        </pc:sldMkLst>
        <pc:spChg chg="mod">
          <ac:chgData name="Karl Scott" userId="S::kscott@vispero.com::a6cde018-6d94-4119-b8ed-ef570b43c5b7" providerId="AD" clId="Web-{902818DC-E7E1-65D5-08F0-6D77EE8CA62E}" dt="2025-03-10T12:12:57.103" v="6" actId="20577"/>
          <ac:spMkLst>
            <pc:docMk/>
            <pc:sldMk cId="1949321474" sldId="4256"/>
            <ac:spMk id="2" creationId="{A8D0223A-2D8E-39BA-EE72-35E94BC8C53F}"/>
          </ac:spMkLst>
        </pc:spChg>
      </pc:sldChg>
      <pc:sldChg chg="modSp">
        <pc:chgData name="Karl Scott" userId="S::kscott@vispero.com::a6cde018-6d94-4119-b8ed-ef570b43c5b7" providerId="AD" clId="Web-{902818DC-E7E1-65D5-08F0-6D77EE8CA62E}" dt="2025-03-10T12:13:07.931" v="8" actId="20577"/>
        <pc:sldMkLst>
          <pc:docMk/>
          <pc:sldMk cId="3982523900" sldId="4257"/>
        </pc:sldMkLst>
        <pc:spChg chg="mod">
          <ac:chgData name="Karl Scott" userId="S::kscott@vispero.com::a6cde018-6d94-4119-b8ed-ef570b43c5b7" providerId="AD" clId="Web-{902818DC-E7E1-65D5-08F0-6D77EE8CA62E}" dt="2025-03-10T12:13:07.931" v="8" actId="20577"/>
          <ac:spMkLst>
            <pc:docMk/>
            <pc:sldMk cId="3982523900" sldId="4257"/>
            <ac:spMk id="2" creationId="{56DB7564-5A1C-3521-8D80-7675C479804A}"/>
          </ac:spMkLst>
        </pc:spChg>
      </pc:sldChg>
      <pc:sldChg chg="modSp">
        <pc:chgData name="Karl Scott" userId="S::kscott@vispero.com::a6cde018-6d94-4119-b8ed-ef570b43c5b7" providerId="AD" clId="Web-{902818DC-E7E1-65D5-08F0-6D77EE8CA62E}" dt="2025-03-10T12:13:22.416" v="11" actId="20577"/>
        <pc:sldMkLst>
          <pc:docMk/>
          <pc:sldMk cId="3161274520" sldId="4258"/>
        </pc:sldMkLst>
        <pc:spChg chg="mod">
          <ac:chgData name="Karl Scott" userId="S::kscott@vispero.com::a6cde018-6d94-4119-b8ed-ef570b43c5b7" providerId="AD" clId="Web-{902818DC-E7E1-65D5-08F0-6D77EE8CA62E}" dt="2025-03-10T12:13:22.416" v="11" actId="20577"/>
          <ac:spMkLst>
            <pc:docMk/>
            <pc:sldMk cId="3161274520" sldId="4258"/>
            <ac:spMk id="2" creationId="{57E2DA6D-174D-3F97-8197-DB65BE20619D}"/>
          </ac:spMkLst>
        </pc:spChg>
      </pc:sldChg>
      <pc:sldChg chg="modSp">
        <pc:chgData name="Karl Scott" userId="S::kscott@vispero.com::a6cde018-6d94-4119-b8ed-ef570b43c5b7" providerId="AD" clId="Web-{902818DC-E7E1-65D5-08F0-6D77EE8CA62E}" dt="2025-03-10T12:13:29.010" v="12" actId="20577"/>
        <pc:sldMkLst>
          <pc:docMk/>
          <pc:sldMk cId="1417127100" sldId="4260"/>
        </pc:sldMkLst>
        <pc:spChg chg="mod">
          <ac:chgData name="Karl Scott" userId="S::kscott@vispero.com::a6cde018-6d94-4119-b8ed-ef570b43c5b7" providerId="AD" clId="Web-{902818DC-E7E1-65D5-08F0-6D77EE8CA62E}" dt="2025-03-10T12:13:29.010" v="12" actId="20577"/>
          <ac:spMkLst>
            <pc:docMk/>
            <pc:sldMk cId="1417127100" sldId="4260"/>
            <ac:spMk id="2" creationId="{95491C65-FE49-8AD9-48E9-A2C9AAB6FB95}"/>
          </ac:spMkLst>
        </pc:spChg>
      </pc:sldChg>
      <pc:sldChg chg="modSp">
        <pc:chgData name="Karl Scott" userId="S::kscott@vispero.com::a6cde018-6d94-4119-b8ed-ef570b43c5b7" providerId="AD" clId="Web-{902818DC-E7E1-65D5-08F0-6D77EE8CA62E}" dt="2025-03-10T12:13:17.463" v="10" actId="20577"/>
        <pc:sldMkLst>
          <pc:docMk/>
          <pc:sldMk cId="381214665" sldId="4261"/>
        </pc:sldMkLst>
        <pc:spChg chg="mod">
          <ac:chgData name="Karl Scott" userId="S::kscott@vispero.com::a6cde018-6d94-4119-b8ed-ef570b43c5b7" providerId="AD" clId="Web-{902818DC-E7E1-65D5-08F0-6D77EE8CA62E}" dt="2025-03-10T12:13:17.463" v="10" actId="20577"/>
          <ac:spMkLst>
            <pc:docMk/>
            <pc:sldMk cId="381214665" sldId="4261"/>
            <ac:spMk id="2" creationId="{33E61BEA-4741-8425-D545-91D784EE118A}"/>
          </ac:spMkLst>
        </pc:spChg>
      </pc:sldChg>
      <pc:sldChg chg="modSp">
        <pc:chgData name="Karl Scott" userId="S::kscott@vispero.com::a6cde018-6d94-4119-b8ed-ef570b43c5b7" providerId="AD" clId="Web-{902818DC-E7E1-65D5-08F0-6D77EE8CA62E}" dt="2025-03-10T12:12:35.743" v="2" actId="20577"/>
        <pc:sldMkLst>
          <pc:docMk/>
          <pc:sldMk cId="1908165116" sldId="4262"/>
        </pc:sldMkLst>
        <pc:spChg chg="mod">
          <ac:chgData name="Karl Scott" userId="S::kscott@vispero.com::a6cde018-6d94-4119-b8ed-ef570b43c5b7" providerId="AD" clId="Web-{902818DC-E7E1-65D5-08F0-6D77EE8CA62E}" dt="2025-03-10T12:12:35.743" v="2" actId="20577"/>
          <ac:spMkLst>
            <pc:docMk/>
            <pc:sldMk cId="1908165116" sldId="4262"/>
            <ac:spMk id="2" creationId="{67BEA415-CCCA-3093-3E7A-EAA7F0ADD1D8}"/>
          </ac:spMkLst>
        </pc:spChg>
      </pc:sldChg>
      <pc:sldChg chg="modSp">
        <pc:chgData name="Karl Scott" userId="S::kscott@vispero.com::a6cde018-6d94-4119-b8ed-ef570b43c5b7" providerId="AD" clId="Web-{902818DC-E7E1-65D5-08F0-6D77EE8CA62E}" dt="2025-03-10T12:13:12.275" v="9" actId="20577"/>
        <pc:sldMkLst>
          <pc:docMk/>
          <pc:sldMk cId="2323155772" sldId="4263"/>
        </pc:sldMkLst>
        <pc:spChg chg="mod">
          <ac:chgData name="Karl Scott" userId="S::kscott@vispero.com::a6cde018-6d94-4119-b8ed-ef570b43c5b7" providerId="AD" clId="Web-{902818DC-E7E1-65D5-08F0-6D77EE8CA62E}" dt="2025-03-10T12:13:12.275" v="9" actId="20577"/>
          <ac:spMkLst>
            <pc:docMk/>
            <pc:sldMk cId="2323155772" sldId="4263"/>
            <ac:spMk id="2" creationId="{DBD1E5E4-B4DB-E497-A398-3F95D9831E63}"/>
          </ac:spMkLst>
        </pc:spChg>
      </pc:sldChg>
      <pc:sldChg chg="modSp">
        <pc:chgData name="Karl Scott" userId="S::kscott@vispero.com::a6cde018-6d94-4119-b8ed-ef570b43c5b7" providerId="AD" clId="Web-{902818DC-E7E1-65D5-08F0-6D77EE8CA62E}" dt="2025-03-10T12:13:39.854" v="14" actId="20577"/>
        <pc:sldMkLst>
          <pc:docMk/>
          <pc:sldMk cId="3763604446" sldId="4264"/>
        </pc:sldMkLst>
        <pc:spChg chg="mod">
          <ac:chgData name="Karl Scott" userId="S::kscott@vispero.com::a6cde018-6d94-4119-b8ed-ef570b43c5b7" providerId="AD" clId="Web-{902818DC-E7E1-65D5-08F0-6D77EE8CA62E}" dt="2025-03-10T12:13:39.854" v="14" actId="20577"/>
          <ac:spMkLst>
            <pc:docMk/>
            <pc:sldMk cId="3763604446" sldId="4264"/>
            <ac:spMk id="2" creationId="{77F819E2-8D5D-D581-1F63-A4F11F332E8B}"/>
          </ac:spMkLst>
        </pc:spChg>
      </pc:sldChg>
      <pc:sldChg chg="modSp">
        <pc:chgData name="Karl Scott" userId="S::kscott@vispero.com::a6cde018-6d94-4119-b8ed-ef570b43c5b7" providerId="AD" clId="Web-{902818DC-E7E1-65D5-08F0-6D77EE8CA62E}" dt="2025-03-10T12:12:54.634" v="5" actId="20577"/>
        <pc:sldMkLst>
          <pc:docMk/>
          <pc:sldMk cId="188839477" sldId="4269"/>
        </pc:sldMkLst>
        <pc:spChg chg="mod">
          <ac:chgData name="Karl Scott" userId="S::kscott@vispero.com::a6cde018-6d94-4119-b8ed-ef570b43c5b7" providerId="AD" clId="Web-{902818DC-E7E1-65D5-08F0-6D77EE8CA62E}" dt="2025-03-10T12:12:54.634" v="5" actId="20577"/>
          <ac:spMkLst>
            <pc:docMk/>
            <pc:sldMk cId="188839477" sldId="4269"/>
            <ac:spMk id="2" creationId="{859FBE4F-F977-D41E-3EA0-04175CA5E686}"/>
          </ac:spMkLst>
        </pc:spChg>
      </pc:sldChg>
    </pc:docChg>
  </pc:docChgLst>
  <pc:docChgLst>
    <pc:chgData name="Cori Perlander" userId="df4145e7-89b6-4b47-a9da-57439df4b67a" providerId="ADAL" clId="{B4FC9452-2A0E-49A6-8C6F-65F836314586}"/>
    <pc:docChg chg="undo custSel delSld modSld">
      <pc:chgData name="Cori Perlander" userId="df4145e7-89b6-4b47-a9da-57439df4b67a" providerId="ADAL" clId="{B4FC9452-2A0E-49A6-8C6F-65F836314586}" dt="2025-02-24T22:22:24.483" v="209" actId="20577"/>
      <pc:docMkLst>
        <pc:docMk/>
      </pc:docMkLst>
      <pc:sldChg chg="del">
        <pc:chgData name="Cori Perlander" userId="df4145e7-89b6-4b47-a9da-57439df4b67a" providerId="ADAL" clId="{B4FC9452-2A0E-49A6-8C6F-65F836314586}" dt="2025-02-24T22:05:58.894" v="49" actId="2696"/>
        <pc:sldMkLst>
          <pc:docMk/>
          <pc:sldMk cId="2450890445" sldId="4249"/>
        </pc:sldMkLst>
      </pc:sldChg>
      <pc:sldChg chg="modSp mod">
        <pc:chgData name="Cori Perlander" userId="df4145e7-89b6-4b47-a9da-57439df4b67a" providerId="ADAL" clId="{B4FC9452-2A0E-49A6-8C6F-65F836314586}" dt="2025-02-24T22:10:35.834" v="92" actId="20577"/>
        <pc:sldMkLst>
          <pc:docMk/>
          <pc:sldMk cId="712324228" sldId="4251"/>
        </pc:sldMkLst>
        <pc:spChg chg="mod">
          <ac:chgData name="Cori Perlander" userId="df4145e7-89b6-4b47-a9da-57439df4b67a" providerId="ADAL" clId="{B4FC9452-2A0E-49A6-8C6F-65F836314586}" dt="2025-02-24T22:10:35.834" v="92" actId="20577"/>
          <ac:spMkLst>
            <pc:docMk/>
            <pc:sldMk cId="712324228" sldId="4251"/>
            <ac:spMk id="2" creationId="{61FD7223-5DEA-7612-6041-878D6FAC652D}"/>
          </ac:spMkLst>
        </pc:spChg>
        <pc:spChg chg="mod">
          <ac:chgData name="Cori Perlander" userId="df4145e7-89b6-4b47-a9da-57439df4b67a" providerId="ADAL" clId="{B4FC9452-2A0E-49A6-8C6F-65F836314586}" dt="2025-02-24T22:09:49.889" v="79"/>
          <ac:spMkLst>
            <pc:docMk/>
            <pc:sldMk cId="712324228" sldId="4251"/>
            <ac:spMk id="3" creationId="{C24E6F29-239A-6B3A-DC02-679DBE4A3326}"/>
          </ac:spMkLst>
        </pc:spChg>
      </pc:sldChg>
      <pc:sldChg chg="del">
        <pc:chgData name="Cori Perlander" userId="df4145e7-89b6-4b47-a9da-57439df4b67a" providerId="ADAL" clId="{B4FC9452-2A0E-49A6-8C6F-65F836314586}" dt="2025-02-24T22:10:20.063" v="80" actId="2696"/>
        <pc:sldMkLst>
          <pc:docMk/>
          <pc:sldMk cId="1181641070" sldId="4253"/>
        </pc:sldMkLst>
      </pc:sldChg>
      <pc:sldChg chg="modSp mod">
        <pc:chgData name="Cori Perlander" userId="df4145e7-89b6-4b47-a9da-57439df4b67a" providerId="ADAL" clId="{B4FC9452-2A0E-49A6-8C6F-65F836314586}" dt="2025-02-24T22:14:08.428" v="131" actId="20577"/>
        <pc:sldMkLst>
          <pc:docMk/>
          <pc:sldMk cId="3553580060" sldId="4254"/>
        </pc:sldMkLst>
        <pc:spChg chg="mod">
          <ac:chgData name="Cori Perlander" userId="df4145e7-89b6-4b47-a9da-57439df4b67a" providerId="ADAL" clId="{B4FC9452-2A0E-49A6-8C6F-65F836314586}" dt="2025-02-24T22:11:16.189" v="114" actId="20577"/>
          <ac:spMkLst>
            <pc:docMk/>
            <pc:sldMk cId="3553580060" sldId="4254"/>
            <ac:spMk id="2" creationId="{9291A68D-1ED2-59F1-03F8-7D8A130C54EA}"/>
          </ac:spMkLst>
        </pc:spChg>
        <pc:spChg chg="mod">
          <ac:chgData name="Cori Perlander" userId="df4145e7-89b6-4b47-a9da-57439df4b67a" providerId="ADAL" clId="{B4FC9452-2A0E-49A6-8C6F-65F836314586}" dt="2025-02-24T22:14:08.428" v="131" actId="20577"/>
          <ac:spMkLst>
            <pc:docMk/>
            <pc:sldMk cId="3553580060" sldId="4254"/>
            <ac:spMk id="3" creationId="{F9F4419B-8BE7-EDCF-9102-C68D2A7ABEAB}"/>
          </ac:spMkLst>
        </pc:spChg>
      </pc:sldChg>
      <pc:sldChg chg="del">
        <pc:chgData name="Cori Perlander" userId="df4145e7-89b6-4b47-a9da-57439df4b67a" providerId="ADAL" clId="{B4FC9452-2A0E-49A6-8C6F-65F836314586}" dt="2025-02-24T22:13:26.840" v="130" actId="2696"/>
        <pc:sldMkLst>
          <pc:docMk/>
          <pc:sldMk cId="2743389645" sldId="4255"/>
        </pc:sldMkLst>
      </pc:sldChg>
      <pc:sldChg chg="modSp mod">
        <pc:chgData name="Cori Perlander" userId="df4145e7-89b6-4b47-a9da-57439df4b67a" providerId="ADAL" clId="{B4FC9452-2A0E-49A6-8C6F-65F836314586}" dt="2025-02-24T22:15:21.688" v="145" actId="20577"/>
        <pc:sldMkLst>
          <pc:docMk/>
          <pc:sldMk cId="3982523900" sldId="4257"/>
        </pc:sldMkLst>
        <pc:spChg chg="mod">
          <ac:chgData name="Cori Perlander" userId="df4145e7-89b6-4b47-a9da-57439df4b67a" providerId="ADAL" clId="{B4FC9452-2A0E-49A6-8C6F-65F836314586}" dt="2025-02-24T22:15:21.688" v="145" actId="20577"/>
          <ac:spMkLst>
            <pc:docMk/>
            <pc:sldMk cId="3982523900" sldId="4257"/>
            <ac:spMk id="3" creationId="{59911370-AE11-472E-64A4-B78FAC1B1309}"/>
          </ac:spMkLst>
        </pc:spChg>
      </pc:sldChg>
      <pc:sldChg chg="modSp mod">
        <pc:chgData name="Cori Perlander" userId="df4145e7-89b6-4b47-a9da-57439df4b67a" providerId="ADAL" clId="{B4FC9452-2A0E-49A6-8C6F-65F836314586}" dt="2025-02-24T22:18:53.462" v="173"/>
        <pc:sldMkLst>
          <pc:docMk/>
          <pc:sldMk cId="3161274520" sldId="4258"/>
        </pc:sldMkLst>
        <pc:spChg chg="mod">
          <ac:chgData name="Cori Perlander" userId="df4145e7-89b6-4b47-a9da-57439df4b67a" providerId="ADAL" clId="{B4FC9452-2A0E-49A6-8C6F-65F836314586}" dt="2025-02-24T22:18:53.462" v="173"/>
          <ac:spMkLst>
            <pc:docMk/>
            <pc:sldMk cId="3161274520" sldId="4258"/>
            <ac:spMk id="3" creationId="{86CA27D0-3178-EEDE-E99C-FA10DC52163E}"/>
          </ac:spMkLst>
        </pc:spChg>
      </pc:sldChg>
      <pc:sldChg chg="del">
        <pc:chgData name="Cori Perlander" userId="df4145e7-89b6-4b47-a9da-57439df4b67a" providerId="ADAL" clId="{B4FC9452-2A0E-49A6-8C6F-65F836314586}" dt="2025-02-24T22:19:19.578" v="174" actId="2696"/>
        <pc:sldMkLst>
          <pc:docMk/>
          <pc:sldMk cId="3822941524" sldId="4259"/>
        </pc:sldMkLst>
      </pc:sldChg>
      <pc:sldChg chg="modSp mod">
        <pc:chgData name="Cori Perlander" userId="df4145e7-89b6-4b47-a9da-57439df4b67a" providerId="ADAL" clId="{B4FC9452-2A0E-49A6-8C6F-65F836314586}" dt="2025-02-24T22:20:58.403" v="194" actId="20577"/>
        <pc:sldMkLst>
          <pc:docMk/>
          <pc:sldMk cId="1417127100" sldId="4260"/>
        </pc:sldMkLst>
        <pc:spChg chg="mod">
          <ac:chgData name="Cori Perlander" userId="df4145e7-89b6-4b47-a9da-57439df4b67a" providerId="ADAL" clId="{B4FC9452-2A0E-49A6-8C6F-65F836314586}" dt="2025-02-24T22:19:28.323" v="176" actId="20577"/>
          <ac:spMkLst>
            <pc:docMk/>
            <pc:sldMk cId="1417127100" sldId="4260"/>
            <ac:spMk id="2" creationId="{95491C65-FE49-8AD9-48E9-A2C9AAB6FB95}"/>
          </ac:spMkLst>
        </pc:spChg>
        <pc:spChg chg="mod">
          <ac:chgData name="Cori Perlander" userId="df4145e7-89b6-4b47-a9da-57439df4b67a" providerId="ADAL" clId="{B4FC9452-2A0E-49A6-8C6F-65F836314586}" dt="2025-02-24T22:20:58.403" v="194" actId="20577"/>
          <ac:spMkLst>
            <pc:docMk/>
            <pc:sldMk cId="1417127100" sldId="4260"/>
            <ac:spMk id="3" creationId="{F15E94B5-A802-2E3D-A7D0-628E3EFBC189}"/>
          </ac:spMkLst>
        </pc:spChg>
      </pc:sldChg>
      <pc:sldChg chg="modSp mod">
        <pc:chgData name="Cori Perlander" userId="df4145e7-89b6-4b47-a9da-57439df4b67a" providerId="ADAL" clId="{B4FC9452-2A0E-49A6-8C6F-65F836314586}" dt="2025-02-24T22:22:24.483" v="209" actId="20577"/>
        <pc:sldMkLst>
          <pc:docMk/>
          <pc:sldMk cId="381214665" sldId="4261"/>
        </pc:sldMkLst>
        <pc:spChg chg="mod">
          <ac:chgData name="Cori Perlander" userId="df4145e7-89b6-4b47-a9da-57439df4b67a" providerId="ADAL" clId="{B4FC9452-2A0E-49A6-8C6F-65F836314586}" dt="2025-02-24T22:22:24.483" v="209" actId="20577"/>
          <ac:spMkLst>
            <pc:docMk/>
            <pc:sldMk cId="381214665" sldId="4261"/>
            <ac:spMk id="3" creationId="{92560BD3-A0AC-C360-965D-FFE6B0F579CF}"/>
          </ac:spMkLst>
        </pc:spChg>
      </pc:sldChg>
      <pc:sldChg chg="modSp mod">
        <pc:chgData name="Cori Perlander" userId="df4145e7-89b6-4b47-a9da-57439df4b67a" providerId="ADAL" clId="{B4FC9452-2A0E-49A6-8C6F-65F836314586}" dt="2025-02-24T22:05:17.357" v="48"/>
        <pc:sldMkLst>
          <pc:docMk/>
          <pc:sldMk cId="188839477" sldId="4269"/>
        </pc:sldMkLst>
        <pc:spChg chg="mod">
          <ac:chgData name="Cori Perlander" userId="df4145e7-89b6-4b47-a9da-57439df4b67a" providerId="ADAL" clId="{B4FC9452-2A0E-49A6-8C6F-65F836314586}" dt="2025-02-24T22:01:43.563" v="46" actId="20577"/>
          <ac:spMkLst>
            <pc:docMk/>
            <pc:sldMk cId="188839477" sldId="4269"/>
            <ac:spMk id="2" creationId="{859FBE4F-F977-D41E-3EA0-04175CA5E686}"/>
          </ac:spMkLst>
        </pc:spChg>
        <pc:spChg chg="mod">
          <ac:chgData name="Cori Perlander" userId="df4145e7-89b6-4b47-a9da-57439df4b67a" providerId="ADAL" clId="{B4FC9452-2A0E-49A6-8C6F-65F836314586}" dt="2025-02-24T22:05:17.357" v="48"/>
          <ac:spMkLst>
            <pc:docMk/>
            <pc:sldMk cId="188839477" sldId="4269"/>
            <ac:spMk id="3" creationId="{FD5D1FE2-EFF3-53BF-BD54-559CAD8E98A0}"/>
          </ac:spMkLst>
        </pc:spChg>
      </pc:sldChg>
    </pc:docChg>
  </pc:docChgLst>
  <pc:docChgLst>
    <pc:chgData name="Karl Scott" userId="a6cde018-6d94-4119-b8ed-ef570b43c5b7" providerId="ADAL" clId="{DAE0294C-0C8C-4CFF-97F0-20DB707B88FC}"/>
    <pc:docChg chg="undo custSel addSld modSld">
      <pc:chgData name="Karl Scott" userId="a6cde018-6d94-4119-b8ed-ef570b43c5b7" providerId="ADAL" clId="{DAE0294C-0C8C-4CFF-97F0-20DB707B88FC}" dt="2025-03-10T13:59:56.548" v="4910" actId="1036"/>
      <pc:docMkLst>
        <pc:docMk/>
      </pc:docMkLst>
      <pc:sldChg chg="modSp mod">
        <pc:chgData name="Karl Scott" userId="a6cde018-6d94-4119-b8ed-ef570b43c5b7" providerId="ADAL" clId="{DAE0294C-0C8C-4CFF-97F0-20DB707B88FC}" dt="2025-03-10T12:08:55.493" v="916" actId="12"/>
        <pc:sldMkLst>
          <pc:docMk/>
          <pc:sldMk cId="381214665" sldId="4261"/>
        </pc:sldMkLst>
        <pc:spChg chg="mod">
          <ac:chgData name="Karl Scott" userId="a6cde018-6d94-4119-b8ed-ef570b43c5b7" providerId="ADAL" clId="{DAE0294C-0C8C-4CFF-97F0-20DB707B88FC}" dt="2025-03-10T12:08:55.493" v="916" actId="12"/>
          <ac:spMkLst>
            <pc:docMk/>
            <pc:sldMk cId="381214665" sldId="4261"/>
            <ac:spMk id="3" creationId="{92560BD3-A0AC-C360-965D-FFE6B0F579CF}"/>
          </ac:spMkLst>
        </pc:spChg>
      </pc:sldChg>
      <pc:sldChg chg="addSp delSp modSp mod">
        <pc:chgData name="Karl Scott" userId="a6cde018-6d94-4119-b8ed-ef570b43c5b7" providerId="ADAL" clId="{DAE0294C-0C8C-4CFF-97F0-20DB707B88FC}" dt="2025-03-10T12:58:49.114" v="947" actId="12"/>
        <pc:sldMkLst>
          <pc:docMk/>
          <pc:sldMk cId="758161019" sldId="4265"/>
        </pc:sldMkLst>
        <pc:spChg chg="mod">
          <ac:chgData name="Karl Scott" userId="a6cde018-6d94-4119-b8ed-ef570b43c5b7" providerId="ADAL" clId="{DAE0294C-0C8C-4CFF-97F0-20DB707B88FC}" dt="2025-03-10T12:58:49.114" v="947" actId="12"/>
          <ac:spMkLst>
            <pc:docMk/>
            <pc:sldMk cId="758161019" sldId="4265"/>
            <ac:spMk id="3" creationId="{1B185C42-2C93-161D-7756-CC905B516BA9}"/>
          </ac:spMkLst>
        </pc:spChg>
        <pc:picChg chg="add mod">
          <ac:chgData name="Karl Scott" userId="a6cde018-6d94-4119-b8ed-ef570b43c5b7" providerId="ADAL" clId="{DAE0294C-0C8C-4CFF-97F0-20DB707B88FC}" dt="2025-03-10T12:27:10.242" v="944" actId="1076"/>
          <ac:picMkLst>
            <pc:docMk/>
            <pc:sldMk cId="758161019" sldId="4265"/>
            <ac:picMk id="4" creationId="{C76C65DA-C676-4566-87D3-B61179BB58BB}"/>
          </ac:picMkLst>
        </pc:picChg>
        <pc:picChg chg="add del mod">
          <ac:chgData name="Karl Scott" userId="a6cde018-6d94-4119-b8ed-ef570b43c5b7" providerId="ADAL" clId="{DAE0294C-0C8C-4CFF-97F0-20DB707B88FC}" dt="2025-03-10T12:26:02.430" v="930" actId="478"/>
          <ac:picMkLst>
            <pc:docMk/>
            <pc:sldMk cId="758161019" sldId="4265"/>
            <ac:picMk id="5" creationId="{A8FF6F95-2BC6-58D5-3E46-3CFC5A011CF6}"/>
          </ac:picMkLst>
        </pc:picChg>
      </pc:sldChg>
      <pc:sldChg chg="modSp mod">
        <pc:chgData name="Karl Scott" userId="a6cde018-6d94-4119-b8ed-ef570b43c5b7" providerId="ADAL" clId="{DAE0294C-0C8C-4CFF-97F0-20DB707B88FC}" dt="2025-03-10T13:47:27.627" v="4707" actId="20577"/>
        <pc:sldMkLst>
          <pc:docMk/>
          <pc:sldMk cId="833965409" sldId="4271"/>
        </pc:sldMkLst>
        <pc:spChg chg="mod">
          <ac:chgData name="Karl Scott" userId="a6cde018-6d94-4119-b8ed-ef570b43c5b7" providerId="ADAL" clId="{DAE0294C-0C8C-4CFF-97F0-20DB707B88FC}" dt="2025-03-10T13:47:27.627" v="4707" actId="20577"/>
          <ac:spMkLst>
            <pc:docMk/>
            <pc:sldMk cId="833965409" sldId="4271"/>
            <ac:spMk id="10" creationId="{701CC219-CDB0-BBCD-E38A-DBB581F0E647}"/>
          </ac:spMkLst>
        </pc:spChg>
      </pc:sldChg>
      <pc:sldChg chg="modSp mod">
        <pc:chgData name="Karl Scott" userId="a6cde018-6d94-4119-b8ed-ef570b43c5b7" providerId="ADAL" clId="{DAE0294C-0C8C-4CFF-97F0-20DB707B88FC}" dt="2025-03-10T13:47:35.293" v="4712" actId="20577"/>
        <pc:sldMkLst>
          <pc:docMk/>
          <pc:sldMk cId="2717647613" sldId="4272"/>
        </pc:sldMkLst>
        <pc:spChg chg="mod">
          <ac:chgData name="Karl Scott" userId="a6cde018-6d94-4119-b8ed-ef570b43c5b7" providerId="ADAL" clId="{DAE0294C-0C8C-4CFF-97F0-20DB707B88FC}" dt="2025-03-10T13:47:35.293" v="4712" actId="20577"/>
          <ac:spMkLst>
            <pc:docMk/>
            <pc:sldMk cId="2717647613" sldId="4272"/>
            <ac:spMk id="10" creationId="{701CC219-CDB0-BBCD-E38A-DBB581F0E647}"/>
          </ac:spMkLst>
        </pc:spChg>
      </pc:sldChg>
      <pc:sldChg chg="addSp modSp mod">
        <pc:chgData name="Karl Scott" userId="a6cde018-6d94-4119-b8ed-ef570b43c5b7" providerId="ADAL" clId="{DAE0294C-0C8C-4CFF-97F0-20DB707B88FC}" dt="2025-03-10T13:11:37.231" v="1587" actId="20577"/>
        <pc:sldMkLst>
          <pc:docMk/>
          <pc:sldMk cId="1703289054" sldId="4273"/>
        </pc:sldMkLst>
        <pc:spChg chg="add mod">
          <ac:chgData name="Karl Scott" userId="a6cde018-6d94-4119-b8ed-ef570b43c5b7" providerId="ADAL" clId="{DAE0294C-0C8C-4CFF-97F0-20DB707B88FC}" dt="2025-03-10T13:11:37.231" v="1587" actId="20577"/>
          <ac:spMkLst>
            <pc:docMk/>
            <pc:sldMk cId="1703289054" sldId="4273"/>
            <ac:spMk id="2" creationId="{822F8575-B492-5004-5FB7-CF350C531E9D}"/>
          </ac:spMkLst>
        </pc:spChg>
        <pc:spChg chg="ord">
          <ac:chgData name="Karl Scott" userId="a6cde018-6d94-4119-b8ed-ef570b43c5b7" providerId="ADAL" clId="{DAE0294C-0C8C-4CFF-97F0-20DB707B88FC}" dt="2025-03-10T12:29:15.715" v="945"/>
          <ac:spMkLst>
            <pc:docMk/>
            <pc:sldMk cId="1703289054" sldId="4273"/>
            <ac:spMk id="9" creationId="{82CD081A-9D63-85DB-9721-28A1A6F37287}"/>
          </ac:spMkLst>
        </pc:spChg>
        <pc:picChg chg="mod">
          <ac:chgData name="Karl Scott" userId="a6cde018-6d94-4119-b8ed-ef570b43c5b7" providerId="ADAL" clId="{DAE0294C-0C8C-4CFF-97F0-20DB707B88FC}" dt="2025-03-10T13:03:00.805" v="1077" actId="962"/>
          <ac:picMkLst>
            <pc:docMk/>
            <pc:sldMk cId="1703289054" sldId="4273"/>
            <ac:picMk id="4" creationId="{95A6047B-5D02-149E-DFFE-840DDDD7BC3E}"/>
          </ac:picMkLst>
        </pc:picChg>
      </pc:sldChg>
      <pc:sldChg chg="addSp modSp mod">
        <pc:chgData name="Karl Scott" userId="a6cde018-6d94-4119-b8ed-ef570b43c5b7" providerId="ADAL" clId="{DAE0294C-0C8C-4CFF-97F0-20DB707B88FC}" dt="2025-03-10T13:51:14.929" v="4719" actId="1076"/>
        <pc:sldMkLst>
          <pc:docMk/>
          <pc:sldMk cId="3823078756" sldId="4274"/>
        </pc:sldMkLst>
        <pc:spChg chg="add mod">
          <ac:chgData name="Karl Scott" userId="a6cde018-6d94-4119-b8ed-ef570b43c5b7" providerId="ADAL" clId="{DAE0294C-0C8C-4CFF-97F0-20DB707B88FC}" dt="2025-03-10T13:51:14.929" v="4719" actId="1076"/>
          <ac:spMkLst>
            <pc:docMk/>
            <pc:sldMk cId="3823078756" sldId="4274"/>
            <ac:spMk id="4" creationId="{555A29C6-4324-361B-ECC5-16DD188D7075}"/>
          </ac:spMkLst>
        </pc:spChg>
        <pc:picChg chg="mod">
          <ac:chgData name="Karl Scott" userId="a6cde018-6d94-4119-b8ed-ef570b43c5b7" providerId="ADAL" clId="{DAE0294C-0C8C-4CFF-97F0-20DB707B88FC}" dt="2025-03-10T13:07:40.731" v="1331" actId="1037"/>
          <ac:picMkLst>
            <pc:docMk/>
            <pc:sldMk cId="3823078756" sldId="4274"/>
            <ac:picMk id="2" creationId="{B8BF40E9-B720-7F73-091F-0C37A4A48240}"/>
          </ac:picMkLst>
        </pc:picChg>
      </pc:sldChg>
      <pc:sldChg chg="addSp modSp mod">
        <pc:chgData name="Karl Scott" userId="a6cde018-6d94-4119-b8ed-ef570b43c5b7" providerId="ADAL" clId="{DAE0294C-0C8C-4CFF-97F0-20DB707B88FC}" dt="2025-03-10T13:51:40.857" v="4726" actId="1035"/>
        <pc:sldMkLst>
          <pc:docMk/>
          <pc:sldMk cId="961130599" sldId="4275"/>
        </pc:sldMkLst>
        <pc:spChg chg="add mod">
          <ac:chgData name="Karl Scott" userId="a6cde018-6d94-4119-b8ed-ef570b43c5b7" providerId="ADAL" clId="{DAE0294C-0C8C-4CFF-97F0-20DB707B88FC}" dt="2025-03-10T13:51:40.857" v="4726" actId="1035"/>
          <ac:spMkLst>
            <pc:docMk/>
            <pc:sldMk cId="961130599" sldId="4275"/>
            <ac:spMk id="2" creationId="{B6D98564-AFEA-6336-B69D-1785065E5569}"/>
          </ac:spMkLst>
        </pc:spChg>
        <pc:picChg chg="mod">
          <ac:chgData name="Karl Scott" userId="a6cde018-6d94-4119-b8ed-ef570b43c5b7" providerId="ADAL" clId="{DAE0294C-0C8C-4CFF-97F0-20DB707B88FC}" dt="2025-03-10T13:18:02.526" v="2274" actId="1038"/>
          <ac:picMkLst>
            <pc:docMk/>
            <pc:sldMk cId="961130599" sldId="4275"/>
            <ac:picMk id="4" creationId="{7E623298-7565-5F43-4B7E-A8D8C8901B12}"/>
          </ac:picMkLst>
        </pc:picChg>
      </pc:sldChg>
      <pc:sldChg chg="addSp delSp modSp mod">
        <pc:chgData name="Karl Scott" userId="a6cde018-6d94-4119-b8ed-ef570b43c5b7" providerId="ADAL" clId="{DAE0294C-0C8C-4CFF-97F0-20DB707B88FC}" dt="2025-03-10T13:51:55.516" v="4739" actId="1035"/>
        <pc:sldMkLst>
          <pc:docMk/>
          <pc:sldMk cId="2082304170" sldId="4276"/>
        </pc:sldMkLst>
        <pc:spChg chg="add del mod">
          <ac:chgData name="Karl Scott" userId="a6cde018-6d94-4119-b8ed-ef570b43c5b7" providerId="ADAL" clId="{DAE0294C-0C8C-4CFF-97F0-20DB707B88FC}" dt="2025-03-10T13:22:37.442" v="2535"/>
          <ac:spMkLst>
            <pc:docMk/>
            <pc:sldMk cId="2082304170" sldId="4276"/>
            <ac:spMk id="2" creationId="{4380E942-B9C6-FC5A-87CB-27BC5F1DF8CB}"/>
          </ac:spMkLst>
        </pc:spChg>
        <pc:spChg chg="add mod">
          <ac:chgData name="Karl Scott" userId="a6cde018-6d94-4119-b8ed-ef570b43c5b7" providerId="ADAL" clId="{DAE0294C-0C8C-4CFF-97F0-20DB707B88FC}" dt="2025-03-10T13:51:55.516" v="4739" actId="1035"/>
          <ac:spMkLst>
            <pc:docMk/>
            <pc:sldMk cId="2082304170" sldId="4276"/>
            <ac:spMk id="5" creationId="{9179B19C-2F4A-849B-CDFE-3638CD2EC2A6}"/>
          </ac:spMkLst>
        </pc:spChg>
        <pc:picChg chg="mod">
          <ac:chgData name="Karl Scott" userId="a6cde018-6d94-4119-b8ed-ef570b43c5b7" providerId="ADAL" clId="{DAE0294C-0C8C-4CFF-97F0-20DB707B88FC}" dt="2025-03-10T13:21:19.483" v="2406" actId="962"/>
          <ac:picMkLst>
            <pc:docMk/>
            <pc:sldMk cId="2082304170" sldId="4276"/>
            <ac:picMk id="4" creationId="{B1336ADD-1071-9E08-C720-30AE36D6DBA5}"/>
          </ac:picMkLst>
        </pc:picChg>
      </pc:sldChg>
      <pc:sldChg chg="addSp modSp mod">
        <pc:chgData name="Karl Scott" userId="a6cde018-6d94-4119-b8ed-ef570b43c5b7" providerId="ADAL" clId="{DAE0294C-0C8C-4CFF-97F0-20DB707B88FC}" dt="2025-03-10T13:52:15.365" v="4741" actId="1076"/>
        <pc:sldMkLst>
          <pc:docMk/>
          <pc:sldMk cId="302985821" sldId="4277"/>
        </pc:sldMkLst>
        <pc:spChg chg="add mod">
          <ac:chgData name="Karl Scott" userId="a6cde018-6d94-4119-b8ed-ef570b43c5b7" providerId="ADAL" clId="{DAE0294C-0C8C-4CFF-97F0-20DB707B88FC}" dt="2025-03-10T13:52:15.365" v="4741" actId="1076"/>
          <ac:spMkLst>
            <pc:docMk/>
            <pc:sldMk cId="302985821" sldId="4277"/>
            <ac:spMk id="2" creationId="{22056C19-EE1B-FF17-459B-67B6D35575A6}"/>
          </ac:spMkLst>
        </pc:spChg>
        <pc:picChg chg="mod">
          <ac:chgData name="Karl Scott" userId="a6cde018-6d94-4119-b8ed-ef570b43c5b7" providerId="ADAL" clId="{DAE0294C-0C8C-4CFF-97F0-20DB707B88FC}" dt="2025-03-10T13:24:43.519" v="2715" actId="962"/>
          <ac:picMkLst>
            <pc:docMk/>
            <pc:sldMk cId="302985821" sldId="4277"/>
            <ac:picMk id="4" creationId="{5DFFD417-4580-AA73-3300-E346E697BC43}"/>
          </ac:picMkLst>
        </pc:picChg>
      </pc:sldChg>
      <pc:sldChg chg="addSp modSp mod">
        <pc:chgData name="Karl Scott" userId="a6cde018-6d94-4119-b8ed-ef570b43c5b7" providerId="ADAL" clId="{DAE0294C-0C8C-4CFF-97F0-20DB707B88FC}" dt="2025-03-10T13:56:01.508" v="4778" actId="1076"/>
        <pc:sldMkLst>
          <pc:docMk/>
          <pc:sldMk cId="2121953678" sldId="4278"/>
        </pc:sldMkLst>
        <pc:spChg chg="add mod">
          <ac:chgData name="Karl Scott" userId="a6cde018-6d94-4119-b8ed-ef570b43c5b7" providerId="ADAL" clId="{DAE0294C-0C8C-4CFF-97F0-20DB707B88FC}" dt="2025-03-10T13:55:35.520" v="4775" actId="20577"/>
          <ac:spMkLst>
            <pc:docMk/>
            <pc:sldMk cId="2121953678" sldId="4278"/>
            <ac:spMk id="2" creationId="{847628EA-CBB7-426A-64E3-86EB590DBBC3}"/>
          </ac:spMkLst>
        </pc:spChg>
        <pc:spChg chg="add mod">
          <ac:chgData name="Karl Scott" userId="a6cde018-6d94-4119-b8ed-ef570b43c5b7" providerId="ADAL" clId="{DAE0294C-0C8C-4CFF-97F0-20DB707B88FC}" dt="2025-03-10T13:56:01.508" v="4778" actId="1076"/>
          <ac:spMkLst>
            <pc:docMk/>
            <pc:sldMk cId="2121953678" sldId="4278"/>
            <ac:spMk id="4" creationId="{E2EA822C-0A64-E9C4-4048-85CD563E2C08}"/>
          </ac:spMkLst>
        </pc:spChg>
      </pc:sldChg>
      <pc:sldChg chg="addSp modSp mod">
        <pc:chgData name="Karl Scott" userId="a6cde018-6d94-4119-b8ed-ef570b43c5b7" providerId="ADAL" clId="{DAE0294C-0C8C-4CFF-97F0-20DB707B88FC}" dt="2025-03-10T13:52:39.402" v="4742" actId="1076"/>
        <pc:sldMkLst>
          <pc:docMk/>
          <pc:sldMk cId="3329685513" sldId="4279"/>
        </pc:sldMkLst>
        <pc:spChg chg="add mod">
          <ac:chgData name="Karl Scott" userId="a6cde018-6d94-4119-b8ed-ef570b43c5b7" providerId="ADAL" clId="{DAE0294C-0C8C-4CFF-97F0-20DB707B88FC}" dt="2025-03-10T13:52:39.402" v="4742" actId="1076"/>
          <ac:spMkLst>
            <pc:docMk/>
            <pc:sldMk cId="3329685513" sldId="4279"/>
            <ac:spMk id="2" creationId="{66E253F4-9AE6-3329-CCFB-752A139A9B25}"/>
          </ac:spMkLst>
        </pc:spChg>
        <pc:picChg chg="mod">
          <ac:chgData name="Karl Scott" userId="a6cde018-6d94-4119-b8ed-ef570b43c5b7" providerId="ADAL" clId="{DAE0294C-0C8C-4CFF-97F0-20DB707B88FC}" dt="2025-03-10T13:36:25.587" v="3858" actId="1037"/>
          <ac:picMkLst>
            <pc:docMk/>
            <pc:sldMk cId="3329685513" sldId="4279"/>
            <ac:picMk id="4" creationId="{6EA013B9-0971-8979-39EF-6F37EF751087}"/>
          </ac:picMkLst>
        </pc:picChg>
      </pc:sldChg>
      <pc:sldChg chg="addSp modSp mod">
        <pc:chgData name="Karl Scott" userId="a6cde018-6d94-4119-b8ed-ef570b43c5b7" providerId="ADAL" clId="{DAE0294C-0C8C-4CFF-97F0-20DB707B88FC}" dt="2025-03-10T13:52:56.015" v="4758" actId="1038"/>
        <pc:sldMkLst>
          <pc:docMk/>
          <pc:sldMk cId="792748099" sldId="4280"/>
        </pc:sldMkLst>
        <pc:spChg chg="add mod">
          <ac:chgData name="Karl Scott" userId="a6cde018-6d94-4119-b8ed-ef570b43c5b7" providerId="ADAL" clId="{DAE0294C-0C8C-4CFF-97F0-20DB707B88FC}" dt="2025-03-10T13:52:50.501" v="4744" actId="1076"/>
          <ac:spMkLst>
            <pc:docMk/>
            <pc:sldMk cId="792748099" sldId="4280"/>
            <ac:spMk id="2" creationId="{DC51039A-CDB7-B783-B258-AE8D6EAEAAAD}"/>
          </ac:spMkLst>
        </pc:spChg>
        <pc:picChg chg="mod">
          <ac:chgData name="Karl Scott" userId="a6cde018-6d94-4119-b8ed-ef570b43c5b7" providerId="ADAL" clId="{DAE0294C-0C8C-4CFF-97F0-20DB707B88FC}" dt="2025-03-10T13:52:56.015" v="4758" actId="1038"/>
          <ac:picMkLst>
            <pc:docMk/>
            <pc:sldMk cId="792748099" sldId="4280"/>
            <ac:picMk id="4" creationId="{B48A8424-D2E3-177A-AF5D-44A9BEFF863E}"/>
          </ac:picMkLst>
        </pc:picChg>
      </pc:sldChg>
      <pc:sldChg chg="addSp modSp mod">
        <pc:chgData name="Karl Scott" userId="a6cde018-6d94-4119-b8ed-ef570b43c5b7" providerId="ADAL" clId="{DAE0294C-0C8C-4CFF-97F0-20DB707B88FC}" dt="2025-03-10T13:54:03.287" v="4773" actId="1076"/>
        <pc:sldMkLst>
          <pc:docMk/>
          <pc:sldMk cId="1153066180" sldId="4281"/>
        </pc:sldMkLst>
        <pc:spChg chg="mod ord">
          <ac:chgData name="Karl Scott" userId="a6cde018-6d94-4119-b8ed-ef570b43c5b7" providerId="ADAL" clId="{DAE0294C-0C8C-4CFF-97F0-20DB707B88FC}" dt="2025-03-10T13:53:27.485" v="4761" actId="14100"/>
          <ac:spMkLst>
            <pc:docMk/>
            <pc:sldMk cId="1153066180" sldId="4281"/>
            <ac:spMk id="2" creationId="{477F9889-FB9E-CA3C-2368-DBE2DDE9DBB3}"/>
          </ac:spMkLst>
        </pc:spChg>
        <pc:spChg chg="add mod">
          <ac:chgData name="Karl Scott" userId="a6cde018-6d94-4119-b8ed-ef570b43c5b7" providerId="ADAL" clId="{DAE0294C-0C8C-4CFF-97F0-20DB707B88FC}" dt="2025-03-10T13:54:03.287" v="4773" actId="1076"/>
          <ac:spMkLst>
            <pc:docMk/>
            <pc:sldMk cId="1153066180" sldId="4281"/>
            <ac:spMk id="4" creationId="{0B1398B2-812A-FB75-EF79-C52E2745D9B9}"/>
          </ac:spMkLst>
        </pc:spChg>
      </pc:sldChg>
      <pc:sldChg chg="addSp delSp modSp add mod">
        <pc:chgData name="Karl Scott" userId="a6cde018-6d94-4119-b8ed-ef570b43c5b7" providerId="ADAL" clId="{DAE0294C-0C8C-4CFF-97F0-20DB707B88FC}" dt="2025-03-10T13:59:56.548" v="4910" actId="1036"/>
        <pc:sldMkLst>
          <pc:docMk/>
          <pc:sldMk cId="3991563647" sldId="4282"/>
        </pc:sldMkLst>
        <pc:spChg chg="add del mod">
          <ac:chgData name="Karl Scott" userId="a6cde018-6d94-4119-b8ed-ef570b43c5b7" providerId="ADAL" clId="{DAE0294C-0C8C-4CFF-97F0-20DB707B88FC}" dt="2025-03-10T13:57:54.038" v="4785" actId="478"/>
          <ac:spMkLst>
            <pc:docMk/>
            <pc:sldMk cId="3991563647" sldId="4282"/>
            <ac:spMk id="3" creationId="{1F79D058-EA3E-5FDF-AEBD-CE0BA9622DEB}"/>
          </ac:spMkLst>
        </pc:spChg>
        <pc:spChg chg="mod ord">
          <ac:chgData name="Karl Scott" userId="a6cde018-6d94-4119-b8ed-ef570b43c5b7" providerId="ADAL" clId="{DAE0294C-0C8C-4CFF-97F0-20DB707B88FC}" dt="2025-03-10T13:59:48.727" v="4899" actId="12788"/>
          <ac:spMkLst>
            <pc:docMk/>
            <pc:sldMk cId="3991563647" sldId="4282"/>
            <ac:spMk id="7" creationId="{E9E0D701-5EBC-A98B-83CE-28C9CDD364EA}"/>
          </ac:spMkLst>
        </pc:spChg>
        <pc:spChg chg="ord">
          <ac:chgData name="Karl Scott" userId="a6cde018-6d94-4119-b8ed-ef570b43c5b7" providerId="ADAL" clId="{DAE0294C-0C8C-4CFF-97F0-20DB707B88FC}" dt="2025-03-10T13:57:23.755" v="4782"/>
          <ac:spMkLst>
            <pc:docMk/>
            <pc:sldMk cId="3991563647" sldId="4282"/>
            <ac:spMk id="8" creationId="{C6A70603-4B2D-A2C3-492D-D37ADDD87723}"/>
          </ac:spMkLst>
        </pc:spChg>
        <pc:picChg chg="mod">
          <ac:chgData name="Karl Scott" userId="a6cde018-6d94-4119-b8ed-ef570b43c5b7" providerId="ADAL" clId="{DAE0294C-0C8C-4CFF-97F0-20DB707B88FC}" dt="2025-03-10T13:59:48.727" v="4899" actId="12788"/>
          <ac:picMkLst>
            <pc:docMk/>
            <pc:sldMk cId="3991563647" sldId="4282"/>
            <ac:picMk id="4" creationId="{6D8C237E-1003-FE37-21A9-8826AB241751}"/>
          </ac:picMkLst>
        </pc:picChg>
        <pc:picChg chg="add del mod ord">
          <ac:chgData name="Karl Scott" userId="a6cde018-6d94-4119-b8ed-ef570b43c5b7" providerId="ADAL" clId="{DAE0294C-0C8C-4CFF-97F0-20DB707B88FC}" dt="2025-03-10T13:59:56.548" v="4910" actId="1036"/>
          <ac:picMkLst>
            <pc:docMk/>
            <pc:sldMk cId="3991563647" sldId="4282"/>
            <ac:picMk id="5" creationId="{E86B6047-6884-5404-4700-282E30B62736}"/>
          </ac:picMkLst>
        </pc:picChg>
      </pc:sldChg>
    </pc:docChg>
  </pc:docChgLst>
  <pc:docChgLst>
    <pc:chgData name="Cori Perlander" userId="S::cperlander@tpgi.com::df4145e7-89b6-4b47-a9da-57439df4b67a" providerId="AD" clId="Web-{A469921C-0ABA-E4F7-159D-7DC64FF75276}"/>
    <pc:docChg chg="modSld sldOrd">
      <pc:chgData name="Cori Perlander" userId="S::cperlander@tpgi.com::df4145e7-89b6-4b47-a9da-57439df4b67a" providerId="AD" clId="Web-{A469921C-0ABA-E4F7-159D-7DC64FF75276}" dt="2025-02-24T21:52:31.168" v="49" actId="20577"/>
      <pc:docMkLst>
        <pc:docMk/>
      </pc:docMkLst>
      <pc:sldChg chg="modSp">
        <pc:chgData name="Cori Perlander" userId="S::cperlander@tpgi.com::df4145e7-89b6-4b47-a9da-57439df4b67a" providerId="AD" clId="Web-{A469921C-0ABA-E4F7-159D-7DC64FF75276}" dt="2025-02-24T21:43:05.520" v="25" actId="20577"/>
        <pc:sldMkLst>
          <pc:docMk/>
          <pc:sldMk cId="286765949" sldId="1718"/>
        </pc:sldMkLst>
        <pc:spChg chg="mod">
          <ac:chgData name="Cori Perlander" userId="S::cperlander@tpgi.com::df4145e7-89b6-4b47-a9da-57439df4b67a" providerId="AD" clId="Web-{A469921C-0ABA-E4F7-159D-7DC64FF75276}" dt="2025-02-24T21:43:05.520" v="25" actId="20577"/>
          <ac:spMkLst>
            <pc:docMk/>
            <pc:sldMk cId="286765949" sldId="1718"/>
            <ac:spMk id="3" creationId="{532B2DDD-F84C-0AF1-C8F0-8AACB346EAC7}"/>
          </ac:spMkLst>
        </pc:spChg>
      </pc:sldChg>
      <pc:sldChg chg="modSp">
        <pc:chgData name="Cori Perlander" userId="S::cperlander@tpgi.com::df4145e7-89b6-4b47-a9da-57439df4b67a" providerId="AD" clId="Web-{A469921C-0ABA-E4F7-159D-7DC64FF75276}" dt="2025-02-24T20:40:12.948" v="14" actId="20577"/>
        <pc:sldMkLst>
          <pc:docMk/>
          <pc:sldMk cId="3239627455" sldId="4234"/>
        </pc:sldMkLst>
        <pc:spChg chg="mod">
          <ac:chgData name="Cori Perlander" userId="S::cperlander@tpgi.com::df4145e7-89b6-4b47-a9da-57439df4b67a" providerId="AD" clId="Web-{A469921C-0ABA-E4F7-159D-7DC64FF75276}" dt="2025-02-24T20:40:12.948" v="14" actId="20577"/>
          <ac:spMkLst>
            <pc:docMk/>
            <pc:sldMk cId="3239627455" sldId="4234"/>
            <ac:spMk id="10" creationId="{78842739-4E91-67C2-AE87-06A765EB9A34}"/>
          </ac:spMkLst>
        </pc:spChg>
      </pc:sldChg>
      <pc:sldChg chg="modSp">
        <pc:chgData name="Cori Perlander" userId="S::cperlander@tpgi.com::df4145e7-89b6-4b47-a9da-57439df4b67a" providerId="AD" clId="Web-{A469921C-0ABA-E4F7-159D-7DC64FF75276}" dt="2025-02-24T21:47:32.726" v="38" actId="20577"/>
        <pc:sldMkLst>
          <pc:docMk/>
          <pc:sldMk cId="190697329" sldId="4235"/>
        </pc:sldMkLst>
        <pc:spChg chg="mod">
          <ac:chgData name="Cori Perlander" userId="S::cperlander@tpgi.com::df4145e7-89b6-4b47-a9da-57439df4b67a" providerId="AD" clId="Web-{A469921C-0ABA-E4F7-159D-7DC64FF75276}" dt="2025-02-24T21:47:32.726" v="38" actId="20577"/>
          <ac:spMkLst>
            <pc:docMk/>
            <pc:sldMk cId="190697329" sldId="4235"/>
            <ac:spMk id="10" creationId="{B3756FD4-9481-578D-C3BC-004335DE1490}"/>
          </ac:spMkLst>
        </pc:spChg>
      </pc:sldChg>
      <pc:sldChg chg="modSp">
        <pc:chgData name="Cori Perlander" userId="S::cperlander@tpgi.com::df4145e7-89b6-4b47-a9da-57439df4b67a" providerId="AD" clId="Web-{A469921C-0ABA-E4F7-159D-7DC64FF75276}" dt="2025-02-24T21:03:18.573" v="20" actId="20577"/>
        <pc:sldMkLst>
          <pc:docMk/>
          <pc:sldMk cId="2450890445" sldId="4249"/>
        </pc:sldMkLst>
      </pc:sldChg>
      <pc:sldChg chg="ord">
        <pc:chgData name="Cori Perlander" userId="S::cperlander@tpgi.com::df4145e7-89b6-4b47-a9da-57439df4b67a" providerId="AD" clId="Web-{A469921C-0ABA-E4F7-159D-7DC64FF75276}" dt="2025-02-24T20:58:14.953" v="16"/>
        <pc:sldMkLst>
          <pc:docMk/>
          <pc:sldMk cId="1181641070" sldId="4253"/>
        </pc:sldMkLst>
      </pc:sldChg>
      <pc:sldChg chg="modSp">
        <pc:chgData name="Cori Perlander" userId="S::cperlander@tpgi.com::df4145e7-89b6-4b47-a9da-57439df4b67a" providerId="AD" clId="Web-{A469921C-0ABA-E4F7-159D-7DC64FF75276}" dt="2025-02-24T21:00:09.504" v="18" actId="1076"/>
        <pc:sldMkLst>
          <pc:docMk/>
          <pc:sldMk cId="3161274520" sldId="4258"/>
        </pc:sldMkLst>
        <pc:spChg chg="mod">
          <ac:chgData name="Cori Perlander" userId="S::cperlander@tpgi.com::df4145e7-89b6-4b47-a9da-57439df4b67a" providerId="AD" clId="Web-{A469921C-0ABA-E4F7-159D-7DC64FF75276}" dt="2025-02-24T21:00:09.504" v="18" actId="1076"/>
          <ac:spMkLst>
            <pc:docMk/>
            <pc:sldMk cId="3161274520" sldId="4258"/>
            <ac:spMk id="3" creationId="{86CA27D0-3178-EEDE-E99C-FA10DC52163E}"/>
          </ac:spMkLst>
        </pc:spChg>
      </pc:sldChg>
      <pc:sldChg chg="modSp">
        <pc:chgData name="Cori Perlander" userId="S::cperlander@tpgi.com::df4145e7-89b6-4b47-a9da-57439df4b67a" providerId="AD" clId="Web-{A469921C-0ABA-E4F7-159D-7DC64FF75276}" dt="2025-02-24T21:11:35.277" v="21" actId="20577"/>
        <pc:sldMkLst>
          <pc:docMk/>
          <pc:sldMk cId="3763604446" sldId="4264"/>
        </pc:sldMkLst>
        <pc:spChg chg="mod">
          <ac:chgData name="Cori Perlander" userId="S::cperlander@tpgi.com::df4145e7-89b6-4b47-a9da-57439df4b67a" providerId="AD" clId="Web-{A469921C-0ABA-E4F7-159D-7DC64FF75276}" dt="2025-02-24T21:11:35.277" v="21" actId="20577"/>
          <ac:spMkLst>
            <pc:docMk/>
            <pc:sldMk cId="3763604446" sldId="4264"/>
            <ac:spMk id="3" creationId="{63713F70-5B8E-7DDB-DD4D-38D890C726CF}"/>
          </ac:spMkLst>
        </pc:spChg>
      </pc:sldChg>
      <pc:sldChg chg="modSp">
        <pc:chgData name="Cori Perlander" userId="S::cperlander@tpgi.com::df4145e7-89b6-4b47-a9da-57439df4b67a" providerId="AD" clId="Web-{A469921C-0ABA-E4F7-159D-7DC64FF75276}" dt="2025-02-24T20:35:13.673" v="5" actId="20577"/>
        <pc:sldMkLst>
          <pc:docMk/>
          <pc:sldMk cId="758161019" sldId="4265"/>
        </pc:sldMkLst>
        <pc:spChg chg="mod">
          <ac:chgData name="Cori Perlander" userId="S::cperlander@tpgi.com::df4145e7-89b6-4b47-a9da-57439df4b67a" providerId="AD" clId="Web-{A469921C-0ABA-E4F7-159D-7DC64FF75276}" dt="2025-02-24T20:35:13.673" v="5" actId="20577"/>
          <ac:spMkLst>
            <pc:docMk/>
            <pc:sldMk cId="758161019" sldId="4265"/>
            <ac:spMk id="3" creationId="{1B185C42-2C93-161D-7756-CC905B516BA9}"/>
          </ac:spMkLst>
        </pc:spChg>
      </pc:sldChg>
      <pc:sldChg chg="modSp">
        <pc:chgData name="Cori Perlander" userId="S::cperlander@tpgi.com::df4145e7-89b6-4b47-a9da-57439df4b67a" providerId="AD" clId="Web-{A469921C-0ABA-E4F7-159D-7DC64FF75276}" dt="2025-02-24T21:52:31.168" v="49" actId="20577"/>
        <pc:sldMkLst>
          <pc:docMk/>
          <pc:sldMk cId="188839477" sldId="4269"/>
        </pc:sldMkLst>
        <pc:spChg chg="mod">
          <ac:chgData name="Cori Perlander" userId="S::cperlander@tpgi.com::df4145e7-89b6-4b47-a9da-57439df4b67a" providerId="AD" clId="Web-{A469921C-0ABA-E4F7-159D-7DC64FF75276}" dt="2025-02-24T21:48:43.527" v="47" actId="20577"/>
          <ac:spMkLst>
            <pc:docMk/>
            <pc:sldMk cId="188839477" sldId="4269"/>
            <ac:spMk id="2" creationId="{859FBE4F-F977-D41E-3EA0-04175CA5E686}"/>
          </ac:spMkLst>
        </pc:spChg>
        <pc:spChg chg="mod">
          <ac:chgData name="Cori Perlander" userId="S::cperlander@tpgi.com::df4145e7-89b6-4b47-a9da-57439df4b67a" providerId="AD" clId="Web-{A469921C-0ABA-E4F7-159D-7DC64FF75276}" dt="2025-02-24T21:52:31.168" v="49" actId="20577"/>
          <ac:spMkLst>
            <pc:docMk/>
            <pc:sldMk cId="188839477" sldId="4269"/>
            <ac:spMk id="3" creationId="{FD5D1FE2-EFF3-53BF-BD54-559CAD8E98A0}"/>
          </ac:spMkLst>
        </pc:spChg>
      </pc:sldChg>
    </pc:docChg>
  </pc:docChgLst>
  <pc:docChgLst>
    <pc:chgData name="jltowers504@gmail.com" userId="S::urn:spo:guest#jltowers504@gmail.com::" providerId="AD" clId="Web-{0846010B-0699-3EA1-D103-39CF43E53B74}"/>
    <pc:docChg chg="modSld">
      <pc:chgData name="jltowers504@gmail.com" userId="S::urn:spo:guest#jltowers504@gmail.com::" providerId="AD" clId="Web-{0846010B-0699-3EA1-D103-39CF43E53B74}" dt="2025-03-08T19:10:15.553" v="89" actId="1076"/>
      <pc:docMkLst>
        <pc:docMk/>
      </pc:docMkLst>
      <pc:sldChg chg="addSp delSp modSp">
        <pc:chgData name="jltowers504@gmail.com" userId="S::urn:spo:guest#jltowers504@gmail.com::" providerId="AD" clId="Web-{0846010B-0699-3EA1-D103-39CF43E53B74}" dt="2025-03-08T18:54:27.859" v="72" actId="20577"/>
        <pc:sldMkLst>
          <pc:docMk/>
          <pc:sldMk cId="286765949" sldId="1718"/>
        </pc:sldMkLst>
        <pc:spChg chg="add del mod">
          <ac:chgData name="jltowers504@gmail.com" userId="S::urn:spo:guest#jltowers504@gmail.com::" providerId="AD" clId="Web-{0846010B-0699-3EA1-D103-39CF43E53B74}" dt="2025-03-08T18:54:27.859" v="72" actId="20577"/>
          <ac:spMkLst>
            <pc:docMk/>
            <pc:sldMk cId="286765949" sldId="1718"/>
            <ac:spMk id="5" creationId="{9CD727F3-D845-2293-F302-2494BBF02A33}"/>
          </ac:spMkLst>
        </pc:spChg>
      </pc:sldChg>
      <pc:sldChg chg="modSp">
        <pc:chgData name="jltowers504@gmail.com" userId="S::urn:spo:guest#jltowers504@gmail.com::" providerId="AD" clId="Web-{0846010B-0699-3EA1-D103-39CF43E53B74}" dt="2025-03-08T18:58:50.279" v="83" actId="20577"/>
        <pc:sldMkLst>
          <pc:docMk/>
          <pc:sldMk cId="712324228" sldId="4251"/>
        </pc:sldMkLst>
        <pc:spChg chg="mod">
          <ac:chgData name="jltowers504@gmail.com" userId="S::urn:spo:guest#jltowers504@gmail.com::" providerId="AD" clId="Web-{0846010B-0699-3EA1-D103-39CF43E53B74}" dt="2025-03-08T18:58:50.279" v="83" actId="20577"/>
          <ac:spMkLst>
            <pc:docMk/>
            <pc:sldMk cId="712324228" sldId="4251"/>
            <ac:spMk id="3" creationId="{C24E6F29-239A-6B3A-DC02-679DBE4A3326}"/>
          </ac:spMkLst>
        </pc:spChg>
      </pc:sldChg>
      <pc:sldChg chg="modSp">
        <pc:chgData name="jltowers504@gmail.com" userId="S::urn:spo:guest#jltowers504@gmail.com::" providerId="AD" clId="Web-{0846010B-0699-3EA1-D103-39CF43E53B74}" dt="2025-03-08T18:59:23.561" v="85" actId="20577"/>
        <pc:sldMkLst>
          <pc:docMk/>
          <pc:sldMk cId="3982523900" sldId="4257"/>
        </pc:sldMkLst>
        <pc:spChg chg="mod">
          <ac:chgData name="jltowers504@gmail.com" userId="S::urn:spo:guest#jltowers504@gmail.com::" providerId="AD" clId="Web-{0846010B-0699-3EA1-D103-39CF43E53B74}" dt="2025-03-08T18:59:23.561" v="85" actId="20577"/>
          <ac:spMkLst>
            <pc:docMk/>
            <pc:sldMk cId="3982523900" sldId="4257"/>
            <ac:spMk id="3" creationId="{59911370-AE11-472E-64A4-B78FAC1B1309}"/>
          </ac:spMkLst>
        </pc:spChg>
      </pc:sldChg>
      <pc:sldChg chg="modSp">
        <pc:chgData name="jltowers504@gmail.com" userId="S::urn:spo:guest#jltowers504@gmail.com::" providerId="AD" clId="Web-{0846010B-0699-3EA1-D103-39CF43E53B74}" dt="2025-03-08T18:55:55.222" v="76" actId="20577"/>
        <pc:sldMkLst>
          <pc:docMk/>
          <pc:sldMk cId="1908165116" sldId="4262"/>
        </pc:sldMkLst>
        <pc:spChg chg="mod">
          <ac:chgData name="jltowers504@gmail.com" userId="S::urn:spo:guest#jltowers504@gmail.com::" providerId="AD" clId="Web-{0846010B-0699-3EA1-D103-39CF43E53B74}" dt="2025-03-08T18:55:55.222" v="76" actId="20577"/>
          <ac:spMkLst>
            <pc:docMk/>
            <pc:sldMk cId="1908165116" sldId="4262"/>
            <ac:spMk id="3" creationId="{C88513AE-E67E-6B2D-6850-C366CD272F31}"/>
          </ac:spMkLst>
        </pc:spChg>
      </pc:sldChg>
      <pc:sldChg chg="modSp">
        <pc:chgData name="jltowers504@gmail.com" userId="S::urn:spo:guest#jltowers504@gmail.com::" providerId="AD" clId="Web-{0846010B-0699-3EA1-D103-39CF43E53B74}" dt="2025-03-08T18:56:37.614" v="79" actId="20577"/>
        <pc:sldMkLst>
          <pc:docMk/>
          <pc:sldMk cId="188839477" sldId="4269"/>
        </pc:sldMkLst>
        <pc:spChg chg="mod">
          <ac:chgData name="jltowers504@gmail.com" userId="S::urn:spo:guest#jltowers504@gmail.com::" providerId="AD" clId="Web-{0846010B-0699-3EA1-D103-39CF43E53B74}" dt="2025-03-08T18:56:37.614" v="79" actId="20577"/>
          <ac:spMkLst>
            <pc:docMk/>
            <pc:sldMk cId="188839477" sldId="4269"/>
            <ac:spMk id="3" creationId="{FD5D1FE2-EFF3-53BF-BD54-559CAD8E98A0}"/>
          </ac:spMkLst>
        </pc:spChg>
      </pc:sldChg>
      <pc:sldChg chg="addSp modSp">
        <pc:chgData name="jltowers504@gmail.com" userId="S::urn:spo:guest#jltowers504@gmail.com::" providerId="AD" clId="Web-{0846010B-0699-3EA1-D103-39CF43E53B74}" dt="2025-03-08T17:07:05.494" v="4" actId="14100"/>
        <pc:sldMkLst>
          <pc:docMk/>
          <pc:sldMk cId="3823078756" sldId="4274"/>
        </pc:sldMkLst>
        <pc:picChg chg="add mod">
          <ac:chgData name="jltowers504@gmail.com" userId="S::urn:spo:guest#jltowers504@gmail.com::" providerId="AD" clId="Web-{0846010B-0699-3EA1-D103-39CF43E53B74}" dt="2025-03-08T17:07:05.494" v="4" actId="14100"/>
          <ac:picMkLst>
            <pc:docMk/>
            <pc:sldMk cId="3823078756" sldId="4274"/>
            <ac:picMk id="2" creationId="{B8BF40E9-B720-7F73-091F-0C37A4A48240}"/>
          </ac:picMkLst>
        </pc:picChg>
      </pc:sldChg>
      <pc:sldChg chg="addSp delSp modSp">
        <pc:chgData name="jltowers504@gmail.com" userId="S::urn:spo:guest#jltowers504@gmail.com::" providerId="AD" clId="Web-{0846010B-0699-3EA1-D103-39CF43E53B74}" dt="2025-03-08T17:32:24.218" v="9" actId="14100"/>
        <pc:sldMkLst>
          <pc:docMk/>
          <pc:sldMk cId="961130599" sldId="4275"/>
        </pc:sldMkLst>
        <pc:picChg chg="add mod">
          <ac:chgData name="jltowers504@gmail.com" userId="S::urn:spo:guest#jltowers504@gmail.com::" providerId="AD" clId="Web-{0846010B-0699-3EA1-D103-39CF43E53B74}" dt="2025-03-08T17:32:24.218" v="9" actId="14100"/>
          <ac:picMkLst>
            <pc:docMk/>
            <pc:sldMk cId="961130599" sldId="4275"/>
            <ac:picMk id="4" creationId="{7E623298-7565-5F43-4B7E-A8D8C8901B12}"/>
          </ac:picMkLst>
        </pc:picChg>
      </pc:sldChg>
      <pc:sldChg chg="addSp delSp modSp">
        <pc:chgData name="jltowers504@gmail.com" userId="S::urn:spo:guest#jltowers504@gmail.com::" providerId="AD" clId="Web-{0846010B-0699-3EA1-D103-39CF43E53B74}" dt="2025-03-08T17:38:19.902" v="13" actId="1076"/>
        <pc:sldMkLst>
          <pc:docMk/>
          <pc:sldMk cId="2082304170" sldId="4276"/>
        </pc:sldMkLst>
        <pc:picChg chg="add mod">
          <ac:chgData name="jltowers504@gmail.com" userId="S::urn:spo:guest#jltowers504@gmail.com::" providerId="AD" clId="Web-{0846010B-0699-3EA1-D103-39CF43E53B74}" dt="2025-03-08T17:38:19.902" v="13" actId="1076"/>
          <ac:picMkLst>
            <pc:docMk/>
            <pc:sldMk cId="2082304170" sldId="4276"/>
            <ac:picMk id="4" creationId="{B1336ADD-1071-9E08-C720-30AE36D6DBA5}"/>
          </ac:picMkLst>
        </pc:picChg>
      </pc:sldChg>
      <pc:sldChg chg="addSp delSp modSp">
        <pc:chgData name="jltowers504@gmail.com" userId="S::urn:spo:guest#jltowers504@gmail.com::" providerId="AD" clId="Web-{0846010B-0699-3EA1-D103-39CF43E53B74}" dt="2025-03-08T17:51:56.870" v="17" actId="1076"/>
        <pc:sldMkLst>
          <pc:docMk/>
          <pc:sldMk cId="302985821" sldId="4277"/>
        </pc:sldMkLst>
        <pc:picChg chg="add mod">
          <ac:chgData name="jltowers504@gmail.com" userId="S::urn:spo:guest#jltowers504@gmail.com::" providerId="AD" clId="Web-{0846010B-0699-3EA1-D103-39CF43E53B74}" dt="2025-03-08T17:51:56.870" v="17" actId="1076"/>
          <ac:picMkLst>
            <pc:docMk/>
            <pc:sldMk cId="302985821" sldId="4277"/>
            <ac:picMk id="4" creationId="{5DFFD417-4580-AA73-3300-E346E697BC43}"/>
          </ac:picMkLst>
        </pc:picChg>
      </pc:sldChg>
      <pc:sldChg chg="delSp">
        <pc:chgData name="jltowers504@gmail.com" userId="S::urn:spo:guest#jltowers504@gmail.com::" providerId="AD" clId="Web-{0846010B-0699-3EA1-D103-39CF43E53B74}" dt="2025-03-08T17:53:57.736" v="18"/>
        <pc:sldMkLst>
          <pc:docMk/>
          <pc:sldMk cId="2121953678" sldId="4278"/>
        </pc:sldMkLst>
      </pc:sldChg>
      <pc:sldChg chg="addSp delSp modSp">
        <pc:chgData name="jltowers504@gmail.com" userId="S::urn:spo:guest#jltowers504@gmail.com::" providerId="AD" clId="Web-{0846010B-0699-3EA1-D103-39CF43E53B74}" dt="2025-03-08T19:10:15.553" v="89" actId="1076"/>
        <pc:sldMkLst>
          <pc:docMk/>
          <pc:sldMk cId="3329685513" sldId="4279"/>
        </pc:sldMkLst>
        <pc:picChg chg="add mod">
          <ac:chgData name="jltowers504@gmail.com" userId="S::urn:spo:guest#jltowers504@gmail.com::" providerId="AD" clId="Web-{0846010B-0699-3EA1-D103-39CF43E53B74}" dt="2025-03-08T19:10:15.553" v="89" actId="1076"/>
          <ac:picMkLst>
            <pc:docMk/>
            <pc:sldMk cId="3329685513" sldId="4279"/>
            <ac:picMk id="4" creationId="{6EA013B9-0971-8979-39EF-6F37EF751087}"/>
          </ac:picMkLst>
        </pc:picChg>
      </pc:sldChg>
      <pc:sldChg chg="addSp delSp modSp">
        <pc:chgData name="jltowers504@gmail.com" userId="S::urn:spo:guest#jltowers504@gmail.com::" providerId="AD" clId="Web-{0846010B-0699-3EA1-D103-39CF43E53B74}" dt="2025-03-08T18:54:19.234" v="71" actId="1076"/>
        <pc:sldMkLst>
          <pc:docMk/>
          <pc:sldMk cId="792748099" sldId="4280"/>
        </pc:sldMkLst>
        <pc:picChg chg="add mod">
          <ac:chgData name="jltowers504@gmail.com" userId="S::urn:spo:guest#jltowers504@gmail.com::" providerId="AD" clId="Web-{0846010B-0699-3EA1-D103-39CF43E53B74}" dt="2025-03-08T18:54:19.234" v="71" actId="1076"/>
          <ac:picMkLst>
            <pc:docMk/>
            <pc:sldMk cId="792748099" sldId="4280"/>
            <ac:picMk id="4" creationId="{B48A8424-D2E3-177A-AF5D-44A9BEFF863E}"/>
          </ac:picMkLst>
        </pc:picChg>
      </pc:sldChg>
      <pc:sldChg chg="modSp">
        <pc:chgData name="jltowers504@gmail.com" userId="S::urn:spo:guest#jltowers504@gmail.com::" providerId="AD" clId="Web-{0846010B-0699-3EA1-D103-39CF43E53B74}" dt="2025-03-08T18:38:08.992" v="62" actId="1076"/>
        <pc:sldMkLst>
          <pc:docMk/>
          <pc:sldMk cId="1153066180" sldId="4281"/>
        </pc:sldMkLst>
        <pc:spChg chg="mod">
          <ac:chgData name="jltowers504@gmail.com" userId="S::urn:spo:guest#jltowers504@gmail.com::" providerId="AD" clId="Web-{0846010B-0699-3EA1-D103-39CF43E53B74}" dt="2025-03-08T18:38:08.992" v="62" actId="1076"/>
          <ac:spMkLst>
            <pc:docMk/>
            <pc:sldMk cId="1153066180" sldId="4281"/>
            <ac:spMk id="2" creationId="{477F9889-FB9E-CA3C-2368-DBE2DDE9DBB3}"/>
          </ac:spMkLst>
        </pc:spChg>
      </pc:sldChg>
    </pc:docChg>
  </pc:docChgLst>
  <pc:docChgLst>
    <pc:chgData name="Cori Perlander" userId="S::cperlander@tpgi.com::df4145e7-89b6-4b47-a9da-57439df4b67a" providerId="AD" clId="Web-{6882D498-0F1B-2B7E-24B6-80354F0BDC1D}"/>
    <pc:docChg chg="modSld">
      <pc:chgData name="Cori Perlander" userId="S::cperlander@tpgi.com::df4145e7-89b6-4b47-a9da-57439df4b67a" providerId="AD" clId="Web-{6882D498-0F1B-2B7E-24B6-80354F0BDC1D}" dt="2025-03-08T16:23:38.514" v="60"/>
      <pc:docMkLst>
        <pc:docMk/>
      </pc:docMkLst>
      <pc:sldChg chg="addSp delSp modSp mod modClrScheme chgLayout">
        <pc:chgData name="Cori Perlander" userId="S::cperlander@tpgi.com::df4145e7-89b6-4b47-a9da-57439df4b67a" providerId="AD" clId="Web-{6882D498-0F1B-2B7E-24B6-80354F0BDC1D}" dt="2025-03-08T16:09:39.037" v="40" actId="1076"/>
        <pc:sldMkLst>
          <pc:docMk/>
          <pc:sldMk cId="1703289054" sldId="4273"/>
        </pc:sldMkLst>
        <pc:spChg chg="add mod">
          <ac:chgData name="Cori Perlander" userId="S::cperlander@tpgi.com::df4145e7-89b6-4b47-a9da-57439df4b67a" providerId="AD" clId="Web-{6882D498-0F1B-2B7E-24B6-80354F0BDC1D}" dt="2025-03-08T16:09:06.333" v="38" actId="20577"/>
          <ac:spMkLst>
            <pc:docMk/>
            <pc:sldMk cId="1703289054" sldId="4273"/>
            <ac:spMk id="9" creationId="{82CD081A-9D63-85DB-9721-28A1A6F37287}"/>
          </ac:spMkLst>
        </pc:spChg>
        <pc:picChg chg="add mod">
          <ac:chgData name="Cori Perlander" userId="S::cperlander@tpgi.com::df4145e7-89b6-4b47-a9da-57439df4b67a" providerId="AD" clId="Web-{6882D498-0F1B-2B7E-24B6-80354F0BDC1D}" dt="2025-03-08T16:09:39.037" v="40" actId="1076"/>
          <ac:picMkLst>
            <pc:docMk/>
            <pc:sldMk cId="1703289054" sldId="4273"/>
            <ac:picMk id="4" creationId="{95A6047B-5D02-149E-DFFE-840DDDD7BC3E}"/>
          </ac:picMkLst>
        </pc:picChg>
      </pc:sldChg>
      <pc:sldChg chg="delSp modSp">
        <pc:chgData name="Cori Perlander" userId="S::cperlander@tpgi.com::df4145e7-89b6-4b47-a9da-57439df4b67a" providerId="AD" clId="Web-{6882D498-0F1B-2B7E-24B6-80354F0BDC1D}" dt="2025-03-08T16:23:38.514" v="60"/>
        <pc:sldMkLst>
          <pc:docMk/>
          <pc:sldMk cId="3823078756" sldId="4274"/>
        </pc:sldMkLst>
        <pc:spChg chg="mod">
          <ac:chgData name="Cori Perlander" userId="S::cperlander@tpgi.com::df4145e7-89b6-4b47-a9da-57439df4b67a" providerId="AD" clId="Web-{6882D498-0F1B-2B7E-24B6-80354F0BDC1D}" dt="2025-03-08T16:23:24.061" v="58" actId="20577"/>
          <ac:spMkLst>
            <pc:docMk/>
            <pc:sldMk cId="3823078756" sldId="4274"/>
            <ac:spMk id="3" creationId="{6A86C778-404B-8491-D404-78DA5D7C0639}"/>
          </ac:spMkLst>
        </pc:spChg>
      </pc:sldChg>
    </pc:docChg>
  </pc:docChgLst>
  <pc:docChgLst>
    <pc:chgData name="Cori Perlander" userId="S::cperlander@tpgi.com::df4145e7-89b6-4b47-a9da-57439df4b67a" providerId="AD" clId="Web-{1D593ECF-8066-0ECD-84B0-3ADB7EBB3B6C}"/>
    <pc:docChg chg="modSld sldOrd">
      <pc:chgData name="Cori Perlander" userId="S::cperlander@tpgi.com::df4145e7-89b6-4b47-a9da-57439df4b67a" providerId="AD" clId="Web-{1D593ECF-8066-0ECD-84B0-3ADB7EBB3B6C}" dt="2025-03-03T18:15:15.335" v="147" actId="20577"/>
      <pc:docMkLst>
        <pc:docMk/>
      </pc:docMkLst>
      <pc:sldChg chg="modSp">
        <pc:chgData name="Cori Perlander" userId="S::cperlander@tpgi.com::df4145e7-89b6-4b47-a9da-57439df4b67a" providerId="AD" clId="Web-{1D593ECF-8066-0ECD-84B0-3ADB7EBB3B6C}" dt="2025-03-03T18:08:43.224" v="106" actId="20577"/>
        <pc:sldMkLst>
          <pc:docMk/>
          <pc:sldMk cId="286765949" sldId="1718"/>
        </pc:sldMkLst>
        <pc:spChg chg="mod">
          <ac:chgData name="Cori Perlander" userId="S::cperlander@tpgi.com::df4145e7-89b6-4b47-a9da-57439df4b67a" providerId="AD" clId="Web-{1D593ECF-8066-0ECD-84B0-3ADB7EBB3B6C}" dt="2025-03-03T18:08:43.224" v="106" actId="20577"/>
          <ac:spMkLst>
            <pc:docMk/>
            <pc:sldMk cId="286765949" sldId="1718"/>
            <ac:spMk id="3" creationId="{532B2DDD-F84C-0AF1-C8F0-8AACB346EAC7}"/>
          </ac:spMkLst>
        </pc:spChg>
      </pc:sldChg>
      <pc:sldChg chg="modSp">
        <pc:chgData name="Cori Perlander" userId="S::cperlander@tpgi.com::df4145e7-89b6-4b47-a9da-57439df4b67a" providerId="AD" clId="Web-{1D593ECF-8066-0ECD-84B0-3ADB7EBB3B6C}" dt="2025-03-03T18:13:14.287" v="142" actId="20577"/>
        <pc:sldMkLst>
          <pc:docMk/>
          <pc:sldMk cId="3239627455" sldId="4234"/>
        </pc:sldMkLst>
        <pc:spChg chg="mod">
          <ac:chgData name="Cori Perlander" userId="S::cperlander@tpgi.com::df4145e7-89b6-4b47-a9da-57439df4b67a" providerId="AD" clId="Web-{1D593ECF-8066-0ECD-84B0-3ADB7EBB3B6C}" dt="2025-03-03T18:13:14.287" v="142" actId="20577"/>
          <ac:spMkLst>
            <pc:docMk/>
            <pc:sldMk cId="3239627455" sldId="4234"/>
            <ac:spMk id="10" creationId="{78842739-4E91-67C2-AE87-06A765EB9A34}"/>
          </ac:spMkLst>
        </pc:spChg>
      </pc:sldChg>
      <pc:sldChg chg="modSp">
        <pc:chgData name="Cori Perlander" userId="S::cperlander@tpgi.com::df4145e7-89b6-4b47-a9da-57439df4b67a" providerId="AD" clId="Web-{1D593ECF-8066-0ECD-84B0-3ADB7EBB3B6C}" dt="2025-03-03T18:15:15.335" v="147" actId="20577"/>
        <pc:sldMkLst>
          <pc:docMk/>
          <pc:sldMk cId="712324228" sldId="4251"/>
        </pc:sldMkLst>
        <pc:spChg chg="mod">
          <ac:chgData name="Cori Perlander" userId="S::cperlander@tpgi.com::df4145e7-89b6-4b47-a9da-57439df4b67a" providerId="AD" clId="Web-{1D593ECF-8066-0ECD-84B0-3ADB7EBB3B6C}" dt="2025-03-03T18:15:15.335" v="147" actId="20577"/>
          <ac:spMkLst>
            <pc:docMk/>
            <pc:sldMk cId="712324228" sldId="4251"/>
            <ac:spMk id="3" creationId="{C24E6F29-239A-6B3A-DC02-679DBE4A3326}"/>
          </ac:spMkLst>
        </pc:spChg>
      </pc:sldChg>
      <pc:sldChg chg="ord">
        <pc:chgData name="Cori Perlander" userId="S::cperlander@tpgi.com::df4145e7-89b6-4b47-a9da-57439df4b67a" providerId="AD" clId="Web-{1D593ECF-8066-0ECD-84B0-3ADB7EBB3B6C}" dt="2025-03-03T17:47:29.077" v="41"/>
        <pc:sldMkLst>
          <pc:docMk/>
          <pc:sldMk cId="1949321474" sldId="4256"/>
        </pc:sldMkLst>
      </pc:sldChg>
      <pc:sldChg chg="modSp">
        <pc:chgData name="Cori Perlander" userId="S::cperlander@tpgi.com::df4145e7-89b6-4b47-a9da-57439df4b67a" providerId="AD" clId="Web-{1D593ECF-8066-0ECD-84B0-3ADB7EBB3B6C}" dt="2025-03-03T17:47:24.311" v="40" actId="20577"/>
        <pc:sldMkLst>
          <pc:docMk/>
          <pc:sldMk cId="381214665" sldId="4261"/>
        </pc:sldMkLst>
        <pc:spChg chg="mod">
          <ac:chgData name="Cori Perlander" userId="S::cperlander@tpgi.com::df4145e7-89b6-4b47-a9da-57439df4b67a" providerId="AD" clId="Web-{1D593ECF-8066-0ECD-84B0-3ADB7EBB3B6C}" dt="2025-03-03T17:47:24.311" v="40" actId="20577"/>
          <ac:spMkLst>
            <pc:docMk/>
            <pc:sldMk cId="381214665" sldId="4261"/>
            <ac:spMk id="3" creationId="{92560BD3-A0AC-C360-965D-FFE6B0F579CF}"/>
          </ac:spMkLst>
        </pc:spChg>
      </pc:sldChg>
      <pc:sldChg chg="modSp">
        <pc:chgData name="Cori Perlander" userId="S::cperlander@tpgi.com::df4145e7-89b6-4b47-a9da-57439df4b67a" providerId="AD" clId="Web-{1D593ECF-8066-0ECD-84B0-3ADB7EBB3B6C}" dt="2025-03-03T18:00:50.315" v="74" actId="20577"/>
        <pc:sldMkLst>
          <pc:docMk/>
          <pc:sldMk cId="1908165116" sldId="4262"/>
        </pc:sldMkLst>
        <pc:spChg chg="mod">
          <ac:chgData name="Cori Perlander" userId="S::cperlander@tpgi.com::df4145e7-89b6-4b47-a9da-57439df4b67a" providerId="AD" clId="Web-{1D593ECF-8066-0ECD-84B0-3ADB7EBB3B6C}" dt="2025-03-03T18:00:50.315" v="74" actId="20577"/>
          <ac:spMkLst>
            <pc:docMk/>
            <pc:sldMk cId="1908165116" sldId="4262"/>
            <ac:spMk id="3" creationId="{C88513AE-E67E-6B2D-6850-C366CD272F31}"/>
          </ac:spMkLst>
        </pc:spChg>
      </pc:sldChg>
    </pc:docChg>
  </pc:docChgLst>
  <pc:docChgLst>
    <pc:chgData name="Karl Scott" userId="S::kscott@vispero.com::a6cde018-6d94-4119-b8ed-ef570b43c5b7" providerId="AD" clId="Web-{9E1528CF-FC45-314F-3D9D-F0ECBFDFABE3}"/>
    <pc:docChg chg="modSld">
      <pc:chgData name="Karl Scott" userId="S::kscott@vispero.com::a6cde018-6d94-4119-b8ed-ef570b43c5b7" providerId="AD" clId="Web-{9E1528CF-FC45-314F-3D9D-F0ECBFDFABE3}" dt="2025-03-10T12:58:43.339" v="3" actId="20577"/>
      <pc:docMkLst>
        <pc:docMk/>
      </pc:docMkLst>
      <pc:sldChg chg="modSp">
        <pc:chgData name="Karl Scott" userId="S::kscott@vispero.com::a6cde018-6d94-4119-b8ed-ef570b43c5b7" providerId="AD" clId="Web-{9E1528CF-FC45-314F-3D9D-F0ECBFDFABE3}" dt="2025-03-10T12:58:43.339" v="3" actId="20577"/>
        <pc:sldMkLst>
          <pc:docMk/>
          <pc:sldMk cId="758161019" sldId="4265"/>
        </pc:sldMkLst>
        <pc:spChg chg="mod">
          <ac:chgData name="Karl Scott" userId="S::kscott@vispero.com::a6cde018-6d94-4119-b8ed-ef570b43c5b7" providerId="AD" clId="Web-{9E1528CF-FC45-314F-3D9D-F0ECBFDFABE3}" dt="2025-03-10T12:58:43.339" v="3" actId="20577"/>
          <ac:spMkLst>
            <pc:docMk/>
            <pc:sldMk cId="758161019" sldId="4265"/>
            <ac:spMk id="3" creationId="{1B185C42-2C93-161D-7756-CC905B516BA9}"/>
          </ac:spMkLst>
        </pc:spChg>
      </pc:sldChg>
    </pc:docChg>
  </pc:docChgLst>
  <pc:docChgLst>
    <pc:chgData name="Cori Perlander" userId="S::cperlander@tpgi.com::df4145e7-89b6-4b47-a9da-57439df4b67a" providerId="AD" clId="Web-{38D60094-6A6A-5040-C1E7-334C2AF2DB2D}"/>
    <pc:docChg chg="modSld">
      <pc:chgData name="Cori Perlander" userId="S::cperlander@tpgi.com::df4145e7-89b6-4b47-a9da-57439df4b67a" providerId="AD" clId="Web-{38D60094-6A6A-5040-C1E7-334C2AF2DB2D}" dt="2025-03-05T20:59:21.490" v="53" actId="20577"/>
      <pc:docMkLst>
        <pc:docMk/>
      </pc:docMkLst>
      <pc:sldChg chg="modSp">
        <pc:chgData name="Cori Perlander" userId="S::cperlander@tpgi.com::df4145e7-89b6-4b47-a9da-57439df4b67a" providerId="AD" clId="Web-{38D60094-6A6A-5040-C1E7-334C2AF2DB2D}" dt="2025-03-05T20:59:21.490" v="53" actId="20577"/>
        <pc:sldMkLst>
          <pc:docMk/>
          <pc:sldMk cId="1949321474" sldId="4256"/>
        </pc:sldMkLst>
        <pc:spChg chg="mod">
          <ac:chgData name="Cori Perlander" userId="S::cperlander@tpgi.com::df4145e7-89b6-4b47-a9da-57439df4b67a" providerId="AD" clId="Web-{38D60094-6A6A-5040-C1E7-334C2AF2DB2D}" dt="2025-03-05T20:59:21.490" v="53" actId="20577"/>
          <ac:spMkLst>
            <pc:docMk/>
            <pc:sldMk cId="1949321474" sldId="4256"/>
            <ac:spMk id="3" creationId="{CD621914-E77C-3BB1-7E84-927E385AEFF6}"/>
          </ac:spMkLst>
        </pc:spChg>
      </pc:sldChg>
    </pc:docChg>
  </pc:docChgLst>
  <pc:docChgLst>
    <pc:chgData name="Cori Perlander" userId="S::cperlander@tpgi.com::df4145e7-89b6-4b47-a9da-57439df4b67a" providerId="AD" clId="Web-{A20F9A01-E915-9314-6071-D4101789961A}"/>
    <pc:docChg chg="modSld sldOrd">
      <pc:chgData name="Cori Perlander" userId="S::cperlander@tpgi.com::df4145e7-89b6-4b47-a9da-57439df4b67a" providerId="AD" clId="Web-{A20F9A01-E915-9314-6071-D4101789961A}" dt="2025-02-28T19:08:37.651" v="60"/>
      <pc:docMkLst>
        <pc:docMk/>
      </pc:docMkLst>
      <pc:sldChg chg="ord">
        <pc:chgData name="Cori Perlander" userId="S::cperlander@tpgi.com::df4145e7-89b6-4b47-a9da-57439df4b67a" providerId="AD" clId="Web-{A20F9A01-E915-9314-6071-D4101789961A}" dt="2025-02-28T19:07:17.414" v="57"/>
        <pc:sldMkLst>
          <pc:docMk/>
          <pc:sldMk cId="286765949" sldId="1718"/>
        </pc:sldMkLst>
      </pc:sldChg>
      <pc:sldChg chg="ord">
        <pc:chgData name="Cori Perlander" userId="S::cperlander@tpgi.com::df4145e7-89b6-4b47-a9da-57439df4b67a" providerId="AD" clId="Web-{A20F9A01-E915-9314-6071-D4101789961A}" dt="2025-02-28T19:07:55.368" v="58"/>
        <pc:sldMkLst>
          <pc:docMk/>
          <pc:sldMk cId="3239627455" sldId="4234"/>
        </pc:sldMkLst>
      </pc:sldChg>
      <pc:sldChg chg="ord">
        <pc:chgData name="Cori Perlander" userId="S::cperlander@tpgi.com::df4145e7-89b6-4b47-a9da-57439df4b67a" providerId="AD" clId="Web-{A20F9A01-E915-9314-6071-D4101789961A}" dt="2025-02-28T19:08:37.651" v="60"/>
        <pc:sldMkLst>
          <pc:docMk/>
          <pc:sldMk cId="190697329" sldId="4235"/>
        </pc:sldMkLst>
      </pc:sldChg>
      <pc:sldChg chg="modSp ord">
        <pc:chgData name="Cori Perlander" userId="S::cperlander@tpgi.com::df4145e7-89b6-4b47-a9da-57439df4b67a" providerId="AD" clId="Web-{A20F9A01-E915-9314-6071-D4101789961A}" dt="2025-02-28T19:06:06.474" v="53"/>
        <pc:sldMkLst>
          <pc:docMk/>
          <pc:sldMk cId="712324228" sldId="4251"/>
        </pc:sldMkLst>
        <pc:spChg chg="mod">
          <ac:chgData name="Cori Perlander" userId="S::cperlander@tpgi.com::df4145e7-89b6-4b47-a9da-57439df4b67a" providerId="AD" clId="Web-{A20F9A01-E915-9314-6071-D4101789961A}" dt="2025-02-28T18:53:41.435" v="4" actId="20577"/>
          <ac:spMkLst>
            <pc:docMk/>
            <pc:sldMk cId="712324228" sldId="4251"/>
            <ac:spMk id="2" creationId="{61FD7223-5DEA-7612-6041-878D6FAC652D}"/>
          </ac:spMkLst>
        </pc:spChg>
      </pc:sldChg>
      <pc:sldChg chg="ord">
        <pc:chgData name="Cori Perlander" userId="S::cperlander@tpgi.com::df4145e7-89b6-4b47-a9da-57439df4b67a" providerId="AD" clId="Web-{A20F9A01-E915-9314-6071-D4101789961A}" dt="2025-02-28T19:08:24.479" v="59"/>
        <pc:sldMkLst>
          <pc:docMk/>
          <pc:sldMk cId="1967427512" sldId="4252"/>
        </pc:sldMkLst>
      </pc:sldChg>
      <pc:sldChg chg="modSp">
        <pc:chgData name="Cori Perlander" userId="S::cperlander@tpgi.com::df4145e7-89b6-4b47-a9da-57439df4b67a" providerId="AD" clId="Web-{A20F9A01-E915-9314-6071-D4101789961A}" dt="2025-02-28T18:55:04" v="13" actId="20577"/>
        <pc:sldMkLst>
          <pc:docMk/>
          <pc:sldMk cId="3553580060" sldId="4254"/>
        </pc:sldMkLst>
        <pc:spChg chg="mod">
          <ac:chgData name="Cori Perlander" userId="S::cperlander@tpgi.com::df4145e7-89b6-4b47-a9da-57439df4b67a" providerId="AD" clId="Web-{A20F9A01-E915-9314-6071-D4101789961A}" dt="2025-02-28T18:55:04" v="13" actId="20577"/>
          <ac:spMkLst>
            <pc:docMk/>
            <pc:sldMk cId="3553580060" sldId="4254"/>
            <ac:spMk id="2" creationId="{9291A68D-1ED2-59F1-03F8-7D8A130C54EA}"/>
          </ac:spMkLst>
        </pc:spChg>
      </pc:sldChg>
      <pc:sldChg chg="modSp">
        <pc:chgData name="Cori Perlander" userId="S::cperlander@tpgi.com::df4145e7-89b6-4b47-a9da-57439df4b67a" providerId="AD" clId="Web-{A20F9A01-E915-9314-6071-D4101789961A}" dt="2025-02-28T18:55:32.110" v="16" actId="20577"/>
        <pc:sldMkLst>
          <pc:docMk/>
          <pc:sldMk cId="1949321474" sldId="4256"/>
        </pc:sldMkLst>
        <pc:spChg chg="mod">
          <ac:chgData name="Cori Perlander" userId="S::cperlander@tpgi.com::df4145e7-89b6-4b47-a9da-57439df4b67a" providerId="AD" clId="Web-{A20F9A01-E915-9314-6071-D4101789961A}" dt="2025-02-28T18:55:32.110" v="16" actId="20577"/>
          <ac:spMkLst>
            <pc:docMk/>
            <pc:sldMk cId="1949321474" sldId="4256"/>
            <ac:spMk id="2" creationId="{A8D0223A-2D8E-39BA-EE72-35E94BC8C53F}"/>
          </ac:spMkLst>
        </pc:spChg>
      </pc:sldChg>
      <pc:sldChg chg="modSp">
        <pc:chgData name="Cori Perlander" userId="S::cperlander@tpgi.com::df4145e7-89b6-4b47-a9da-57439df4b67a" providerId="AD" clId="Web-{A20F9A01-E915-9314-6071-D4101789961A}" dt="2025-02-28T18:56:15.471" v="20" actId="20577"/>
        <pc:sldMkLst>
          <pc:docMk/>
          <pc:sldMk cId="3982523900" sldId="4257"/>
        </pc:sldMkLst>
        <pc:spChg chg="mod">
          <ac:chgData name="Cori Perlander" userId="S::cperlander@tpgi.com::df4145e7-89b6-4b47-a9da-57439df4b67a" providerId="AD" clId="Web-{A20F9A01-E915-9314-6071-D4101789961A}" dt="2025-02-28T18:56:15.471" v="20" actId="20577"/>
          <ac:spMkLst>
            <pc:docMk/>
            <pc:sldMk cId="3982523900" sldId="4257"/>
            <ac:spMk id="2" creationId="{56DB7564-5A1C-3521-8D80-7675C479804A}"/>
          </ac:spMkLst>
        </pc:spChg>
      </pc:sldChg>
      <pc:sldChg chg="modSp">
        <pc:chgData name="Cori Perlander" userId="S::cperlander@tpgi.com::df4145e7-89b6-4b47-a9da-57439df4b67a" providerId="AD" clId="Web-{A20F9A01-E915-9314-6071-D4101789961A}" dt="2025-02-28T18:58:15.365" v="34" actId="20577"/>
        <pc:sldMkLst>
          <pc:docMk/>
          <pc:sldMk cId="3161274520" sldId="4258"/>
        </pc:sldMkLst>
        <pc:spChg chg="mod">
          <ac:chgData name="Cori Perlander" userId="S::cperlander@tpgi.com::df4145e7-89b6-4b47-a9da-57439df4b67a" providerId="AD" clId="Web-{A20F9A01-E915-9314-6071-D4101789961A}" dt="2025-02-28T18:58:15.365" v="34" actId="20577"/>
          <ac:spMkLst>
            <pc:docMk/>
            <pc:sldMk cId="3161274520" sldId="4258"/>
            <ac:spMk id="2" creationId="{57E2DA6D-174D-3F97-8197-DB65BE20619D}"/>
          </ac:spMkLst>
        </pc:spChg>
      </pc:sldChg>
      <pc:sldChg chg="modSp ord">
        <pc:chgData name="Cori Perlander" userId="S::cperlander@tpgi.com::df4145e7-89b6-4b47-a9da-57439df4b67a" providerId="AD" clId="Web-{A20F9A01-E915-9314-6071-D4101789961A}" dt="2025-02-28T19:04:09.064" v="52"/>
        <pc:sldMkLst>
          <pc:docMk/>
          <pc:sldMk cId="1417127100" sldId="4260"/>
        </pc:sldMkLst>
        <pc:spChg chg="mod">
          <ac:chgData name="Cori Perlander" userId="S::cperlander@tpgi.com::df4145e7-89b6-4b47-a9da-57439df4b67a" providerId="AD" clId="Web-{A20F9A01-E915-9314-6071-D4101789961A}" dt="2025-02-28T18:58:40.163" v="40" actId="20577"/>
          <ac:spMkLst>
            <pc:docMk/>
            <pc:sldMk cId="1417127100" sldId="4260"/>
            <ac:spMk id="2" creationId="{95491C65-FE49-8AD9-48E9-A2C9AAB6FB95}"/>
          </ac:spMkLst>
        </pc:spChg>
      </pc:sldChg>
      <pc:sldChg chg="ord">
        <pc:chgData name="Cori Perlander" userId="S::cperlander@tpgi.com::df4145e7-89b6-4b47-a9da-57439df4b67a" providerId="AD" clId="Web-{A20F9A01-E915-9314-6071-D4101789961A}" dt="2025-02-28T19:03:35.876" v="51"/>
        <pc:sldMkLst>
          <pc:docMk/>
          <pc:sldMk cId="381214665" sldId="4261"/>
        </pc:sldMkLst>
      </pc:sldChg>
      <pc:sldChg chg="modSp ord">
        <pc:chgData name="Cori Perlander" userId="S::cperlander@tpgi.com::df4145e7-89b6-4b47-a9da-57439df4b67a" providerId="AD" clId="Web-{A20F9A01-E915-9314-6071-D4101789961A}" dt="2025-02-28T18:54:15.936" v="10" actId="20577"/>
        <pc:sldMkLst>
          <pc:docMk/>
          <pc:sldMk cId="1908165116" sldId="4262"/>
        </pc:sldMkLst>
        <pc:spChg chg="mod">
          <ac:chgData name="Cori Perlander" userId="S::cperlander@tpgi.com::df4145e7-89b6-4b47-a9da-57439df4b67a" providerId="AD" clId="Web-{A20F9A01-E915-9314-6071-D4101789961A}" dt="2025-02-28T18:54:15.936" v="10" actId="20577"/>
          <ac:spMkLst>
            <pc:docMk/>
            <pc:sldMk cId="1908165116" sldId="4262"/>
            <ac:spMk id="2" creationId="{67BEA415-CCCA-3093-3E7A-EAA7F0ADD1D8}"/>
          </ac:spMkLst>
        </pc:spChg>
      </pc:sldChg>
      <pc:sldChg chg="ord">
        <pc:chgData name="Cori Perlander" userId="S::cperlander@tpgi.com::df4145e7-89b6-4b47-a9da-57439df4b67a" providerId="AD" clId="Web-{A20F9A01-E915-9314-6071-D4101789961A}" dt="2025-02-28T18:59:00.648" v="41"/>
        <pc:sldMkLst>
          <pc:docMk/>
          <pc:sldMk cId="2323155772" sldId="4263"/>
        </pc:sldMkLst>
      </pc:sldChg>
      <pc:sldChg chg="modSp ord">
        <pc:chgData name="Cori Perlander" userId="S::cperlander@tpgi.com::df4145e7-89b6-4b47-a9da-57439df4b67a" providerId="AD" clId="Web-{A20F9A01-E915-9314-6071-D4101789961A}" dt="2025-02-28T18:53:56.701" v="7" actId="20577"/>
        <pc:sldMkLst>
          <pc:docMk/>
          <pc:sldMk cId="188839477" sldId="4269"/>
        </pc:sldMkLst>
        <pc:spChg chg="mod">
          <ac:chgData name="Cori Perlander" userId="S::cperlander@tpgi.com::df4145e7-89b6-4b47-a9da-57439df4b67a" providerId="AD" clId="Web-{A20F9A01-E915-9314-6071-D4101789961A}" dt="2025-02-28T18:53:56.701" v="7" actId="20577"/>
          <ac:spMkLst>
            <pc:docMk/>
            <pc:sldMk cId="188839477" sldId="4269"/>
            <ac:spMk id="2" creationId="{859FBE4F-F977-D41E-3EA0-04175CA5E686}"/>
          </ac:spMkLst>
        </pc:spChg>
      </pc:sldChg>
    </pc:docChg>
  </pc:docChgLst>
  <pc:docChgLst>
    <pc:chgData name="Elizabeth Whitaker" userId="86d29d3a-0652-436a-a7e3-ebf509cc1701" providerId="ADAL" clId="{03D672AB-F3A2-4354-855B-89A008B2A103}"/>
    <pc:docChg chg="modSld sldOrd">
      <pc:chgData name="Elizabeth Whitaker" userId="86d29d3a-0652-436a-a7e3-ebf509cc1701" providerId="ADAL" clId="{03D672AB-F3A2-4354-855B-89A008B2A103}" dt="2025-03-10T17:34:35.393" v="2"/>
      <pc:docMkLst>
        <pc:docMk/>
      </pc:docMkLst>
      <pc:sldChg chg="modSp mod">
        <pc:chgData name="Elizabeth Whitaker" userId="86d29d3a-0652-436a-a7e3-ebf509cc1701" providerId="ADAL" clId="{03D672AB-F3A2-4354-855B-89A008B2A103}" dt="2025-03-05T20:44:06.895" v="1" actId="20577"/>
        <pc:sldMkLst>
          <pc:docMk/>
          <pc:sldMk cId="1417127100" sldId="4260"/>
        </pc:sldMkLst>
        <pc:spChg chg="mod">
          <ac:chgData name="Elizabeth Whitaker" userId="86d29d3a-0652-436a-a7e3-ebf509cc1701" providerId="ADAL" clId="{03D672AB-F3A2-4354-855B-89A008B2A103}" dt="2025-03-05T20:44:06.895" v="1" actId="20577"/>
          <ac:spMkLst>
            <pc:docMk/>
            <pc:sldMk cId="1417127100" sldId="4260"/>
            <ac:spMk id="3" creationId="{F15E94B5-A802-2E3D-A7D0-628E3EFBC189}"/>
          </ac:spMkLst>
        </pc:spChg>
      </pc:sldChg>
      <pc:sldChg chg="ord">
        <pc:chgData name="Elizabeth Whitaker" userId="86d29d3a-0652-436a-a7e3-ebf509cc1701" providerId="ADAL" clId="{03D672AB-F3A2-4354-855B-89A008B2A103}" dt="2025-03-10T17:34:35.393" v="2"/>
        <pc:sldMkLst>
          <pc:docMk/>
          <pc:sldMk cId="792748099" sldId="4280"/>
        </pc:sldMkLst>
      </pc:sldChg>
    </pc:docChg>
  </pc:docChgLst>
  <pc:docChgLst>
    <pc:chgData clId="Web-{26A6E23A-528A-8D49-F9FE-0AF6DA077BA8}"/>
    <pc:docChg chg="modSld">
      <pc:chgData name="" userId="" providerId="" clId="Web-{26A6E23A-528A-8D49-F9FE-0AF6DA077BA8}" dt="2025-03-10T11:53:19.393" v="0" actId="20577"/>
      <pc:docMkLst>
        <pc:docMk/>
      </pc:docMkLst>
      <pc:sldChg chg="modSp">
        <pc:chgData name="" userId="" providerId="" clId="Web-{26A6E23A-528A-8D49-F9FE-0AF6DA077BA8}" dt="2025-03-10T11:53:19.393" v="0" actId="20577"/>
        <pc:sldMkLst>
          <pc:docMk/>
          <pc:sldMk cId="286765949" sldId="1718"/>
        </pc:sldMkLst>
        <pc:spChg chg="mod">
          <ac:chgData name="" userId="" providerId="" clId="Web-{26A6E23A-528A-8D49-F9FE-0AF6DA077BA8}" dt="2025-03-10T11:53:19.393" v="0" actId="20577"/>
          <ac:spMkLst>
            <pc:docMk/>
            <pc:sldMk cId="286765949" sldId="1718"/>
            <ac:spMk id="3" creationId="{532B2DDD-F84C-0AF1-C8F0-8AACB346EAC7}"/>
          </ac:spMkLst>
        </pc:spChg>
      </pc:sldChg>
    </pc:docChg>
  </pc:docChgLst>
  <pc:docChgLst>
    <pc:chgData name="Cori Perlander" userId="S::cperlander@tpgi.com::df4145e7-89b6-4b47-a9da-57439df4b67a" providerId="AD" clId="Web-{15FAF7F1-9E8D-3A50-A42E-5C37C3FF516B}"/>
    <pc:docChg chg="modSld">
      <pc:chgData name="Cori Perlander" userId="S::cperlander@tpgi.com::df4145e7-89b6-4b47-a9da-57439df4b67a" providerId="AD" clId="Web-{15FAF7F1-9E8D-3A50-A42E-5C37C3FF516B}" dt="2025-03-08T18:53:11.313" v="31" actId="20577"/>
      <pc:docMkLst>
        <pc:docMk/>
      </pc:docMkLst>
      <pc:sldChg chg="modSp">
        <pc:chgData name="Cori Perlander" userId="S::cperlander@tpgi.com::df4145e7-89b6-4b47-a9da-57439df4b67a" providerId="AD" clId="Web-{15FAF7F1-9E8D-3A50-A42E-5C37C3FF516B}" dt="2025-03-08T18:53:11.313" v="31" actId="20577"/>
        <pc:sldMkLst>
          <pc:docMk/>
          <pc:sldMk cId="792748099" sldId="4280"/>
        </pc:sldMkLst>
        <pc:spChg chg="mod">
          <ac:chgData name="Cori Perlander" userId="S::cperlander@tpgi.com::df4145e7-89b6-4b47-a9da-57439df4b67a" providerId="AD" clId="Web-{15FAF7F1-9E8D-3A50-A42E-5C37C3FF516B}" dt="2025-03-08T18:53:11.313" v="31" actId="20577"/>
          <ac:spMkLst>
            <pc:docMk/>
            <pc:sldMk cId="792748099" sldId="4280"/>
            <ac:spMk id="3" creationId="{B13EB35F-5296-433F-4C97-59767F75BB1F}"/>
          </ac:spMkLst>
        </pc:spChg>
      </pc:sldChg>
      <pc:sldChg chg="modSp">
        <pc:chgData name="Cori Perlander" userId="S::cperlander@tpgi.com::df4145e7-89b6-4b47-a9da-57439df4b67a" providerId="AD" clId="Web-{15FAF7F1-9E8D-3A50-A42E-5C37C3FF516B}" dt="2025-03-08T18:39:06.279" v="13" actId="20577"/>
        <pc:sldMkLst>
          <pc:docMk/>
          <pc:sldMk cId="1153066180" sldId="4281"/>
        </pc:sldMkLst>
        <pc:spChg chg="mod">
          <ac:chgData name="Cori Perlander" userId="S::cperlander@tpgi.com::df4145e7-89b6-4b47-a9da-57439df4b67a" providerId="AD" clId="Web-{15FAF7F1-9E8D-3A50-A42E-5C37C3FF516B}" dt="2025-03-08T18:39:06.279" v="13" actId="20577"/>
          <ac:spMkLst>
            <pc:docMk/>
            <pc:sldMk cId="1153066180" sldId="4281"/>
            <ac:spMk id="3" creationId="{BDEF1DCE-3E7F-BF0D-9352-57FB69603E33}"/>
          </ac:spMkLst>
        </pc:spChg>
      </pc:sldChg>
    </pc:docChg>
  </pc:docChgLst>
  <pc:docChgLst>
    <pc:chgData name="Karl Scott" userId="S::kscott@vispero.com::a6cde018-6d94-4119-b8ed-ef570b43c5b7" providerId="AD" clId="Web-{26A6E23A-528A-8D49-F9FE-0AF6DA077BA8}"/>
    <pc:docChg chg="modSld">
      <pc:chgData name="Karl Scott" userId="S::kscott@vispero.com::a6cde018-6d94-4119-b8ed-ef570b43c5b7" providerId="AD" clId="Web-{26A6E23A-528A-8D49-F9FE-0AF6DA077BA8}" dt="2025-03-10T11:56:19.367" v="16" actId="1076"/>
      <pc:docMkLst>
        <pc:docMk/>
      </pc:docMkLst>
      <pc:sldChg chg="modSp">
        <pc:chgData name="Karl Scott" userId="S::kscott@vispero.com::a6cde018-6d94-4119-b8ed-ef570b43c5b7" providerId="AD" clId="Web-{26A6E23A-528A-8D49-F9FE-0AF6DA077BA8}" dt="2025-03-10T11:53:41.487" v="3" actId="20577"/>
        <pc:sldMkLst>
          <pc:docMk/>
          <pc:sldMk cId="286765949" sldId="1718"/>
        </pc:sldMkLst>
        <pc:spChg chg="mod">
          <ac:chgData name="Karl Scott" userId="S::kscott@vispero.com::a6cde018-6d94-4119-b8ed-ef570b43c5b7" providerId="AD" clId="Web-{26A6E23A-528A-8D49-F9FE-0AF6DA077BA8}" dt="2025-03-10T11:53:27.534" v="0" actId="20577"/>
          <ac:spMkLst>
            <pc:docMk/>
            <pc:sldMk cId="286765949" sldId="1718"/>
            <ac:spMk id="3" creationId="{532B2DDD-F84C-0AF1-C8F0-8AACB346EAC7}"/>
          </ac:spMkLst>
        </pc:spChg>
        <pc:spChg chg="mod">
          <ac:chgData name="Karl Scott" userId="S::kscott@vispero.com::a6cde018-6d94-4119-b8ed-ef570b43c5b7" providerId="AD" clId="Web-{26A6E23A-528A-8D49-F9FE-0AF6DA077BA8}" dt="2025-03-10T11:53:41.487" v="3" actId="20577"/>
          <ac:spMkLst>
            <pc:docMk/>
            <pc:sldMk cId="286765949" sldId="1718"/>
            <ac:spMk id="8" creationId="{A9B6C591-8E87-6A0E-4A02-C5ECA446A6BB}"/>
          </ac:spMkLst>
        </pc:spChg>
      </pc:sldChg>
      <pc:sldChg chg="modSp">
        <pc:chgData name="Karl Scott" userId="S::kscott@vispero.com::a6cde018-6d94-4119-b8ed-ef570b43c5b7" providerId="AD" clId="Web-{26A6E23A-528A-8D49-F9FE-0AF6DA077BA8}" dt="2025-03-10T11:55:40.522" v="12" actId="1076"/>
        <pc:sldMkLst>
          <pc:docMk/>
          <pc:sldMk cId="3161274520" sldId="4258"/>
        </pc:sldMkLst>
        <pc:spChg chg="mod">
          <ac:chgData name="Karl Scott" userId="S::kscott@vispero.com::a6cde018-6d94-4119-b8ed-ef570b43c5b7" providerId="AD" clId="Web-{26A6E23A-528A-8D49-F9FE-0AF6DA077BA8}" dt="2025-03-10T11:55:40.522" v="12" actId="1076"/>
          <ac:spMkLst>
            <pc:docMk/>
            <pc:sldMk cId="3161274520" sldId="4258"/>
            <ac:spMk id="2" creationId="{57E2DA6D-174D-3F97-8197-DB65BE20619D}"/>
          </ac:spMkLst>
        </pc:spChg>
      </pc:sldChg>
      <pc:sldChg chg="modSp">
        <pc:chgData name="Karl Scott" userId="S::kscott@vispero.com::a6cde018-6d94-4119-b8ed-ef570b43c5b7" providerId="AD" clId="Web-{26A6E23A-528A-8D49-F9FE-0AF6DA077BA8}" dt="2025-03-10T11:56:19.367" v="16" actId="1076"/>
        <pc:sldMkLst>
          <pc:docMk/>
          <pc:sldMk cId="1417127100" sldId="4260"/>
        </pc:sldMkLst>
        <pc:spChg chg="mod">
          <ac:chgData name="Karl Scott" userId="S::kscott@vispero.com::a6cde018-6d94-4119-b8ed-ef570b43c5b7" providerId="AD" clId="Web-{26A6E23A-528A-8D49-F9FE-0AF6DA077BA8}" dt="2025-03-10T11:56:19.367" v="16" actId="1076"/>
          <ac:spMkLst>
            <pc:docMk/>
            <pc:sldMk cId="1417127100" sldId="4260"/>
            <ac:spMk id="2" creationId="{95491C65-FE49-8AD9-48E9-A2C9AAB6FB95}"/>
          </ac:spMkLst>
        </pc:spChg>
      </pc:sldChg>
      <pc:sldChg chg="modSp">
        <pc:chgData name="Karl Scott" userId="S::kscott@vispero.com::a6cde018-6d94-4119-b8ed-ef570b43c5b7" providerId="AD" clId="Web-{26A6E23A-528A-8D49-F9FE-0AF6DA077BA8}" dt="2025-03-10T11:55:28.506" v="11" actId="20577"/>
        <pc:sldMkLst>
          <pc:docMk/>
          <pc:sldMk cId="1908165116" sldId="4262"/>
        </pc:sldMkLst>
        <pc:spChg chg="mod">
          <ac:chgData name="Karl Scott" userId="S::kscott@vispero.com::a6cde018-6d94-4119-b8ed-ef570b43c5b7" providerId="AD" clId="Web-{26A6E23A-528A-8D49-F9FE-0AF6DA077BA8}" dt="2025-03-10T11:55:28.506" v="11" actId="20577"/>
          <ac:spMkLst>
            <pc:docMk/>
            <pc:sldMk cId="1908165116" sldId="4262"/>
            <ac:spMk id="2" creationId="{67BEA415-CCCA-3093-3E7A-EAA7F0ADD1D8}"/>
          </ac:spMkLst>
        </pc:spChg>
      </pc:sldChg>
      <pc:sldChg chg="modSp">
        <pc:chgData name="Karl Scott" userId="S::kscott@vispero.com::a6cde018-6d94-4119-b8ed-ef570b43c5b7" providerId="AD" clId="Web-{26A6E23A-528A-8D49-F9FE-0AF6DA077BA8}" dt="2025-03-10T11:54:02.394" v="6" actId="1076"/>
        <pc:sldMkLst>
          <pc:docMk/>
          <pc:sldMk cId="2082304170" sldId="4276"/>
        </pc:sldMkLst>
        <pc:spChg chg="mod">
          <ac:chgData name="Karl Scott" userId="S::kscott@vispero.com::a6cde018-6d94-4119-b8ed-ef570b43c5b7" providerId="AD" clId="Web-{26A6E23A-528A-8D49-F9FE-0AF6DA077BA8}" dt="2025-03-10T11:54:02.394" v="6" actId="1076"/>
          <ac:spMkLst>
            <pc:docMk/>
            <pc:sldMk cId="2082304170" sldId="4276"/>
            <ac:spMk id="3" creationId="{F0753962-9B02-FFC0-D6FA-258E666FC796}"/>
          </ac:spMkLst>
        </pc:spChg>
      </pc:sldChg>
    </pc:docChg>
  </pc:docChgLst>
  <pc:docChgLst>
    <pc:chgData name="Cori Perlander" userId="S::cperlander@tpgi.com::df4145e7-89b6-4b47-a9da-57439df4b67a" providerId="AD" clId="Web-{39EF722C-B38F-4AA6-810E-CBB955EDD0D3}"/>
    <pc:docChg chg="addSld delSld modSld sldOrd">
      <pc:chgData name="Cori Perlander" userId="S::cperlander@tpgi.com::df4145e7-89b6-4b47-a9da-57439df4b67a" providerId="AD" clId="Web-{39EF722C-B38F-4AA6-810E-CBB955EDD0D3}" dt="2025-03-03T20:16:36.468" v="155" actId="20577"/>
      <pc:docMkLst>
        <pc:docMk/>
      </pc:docMkLst>
      <pc:sldChg chg="modSp ord">
        <pc:chgData name="Cori Perlander" userId="S::cperlander@tpgi.com::df4145e7-89b6-4b47-a9da-57439df4b67a" providerId="AD" clId="Web-{39EF722C-B38F-4AA6-810E-CBB955EDD0D3}" dt="2025-03-03T19:40:38.402" v="118" actId="20577"/>
        <pc:sldMkLst>
          <pc:docMk/>
          <pc:sldMk cId="712324228" sldId="4251"/>
        </pc:sldMkLst>
        <pc:spChg chg="mod">
          <ac:chgData name="Cori Perlander" userId="S::cperlander@tpgi.com::df4145e7-89b6-4b47-a9da-57439df4b67a" providerId="AD" clId="Web-{39EF722C-B38F-4AA6-810E-CBB955EDD0D3}" dt="2025-03-03T19:40:38.402" v="118" actId="20577"/>
          <ac:spMkLst>
            <pc:docMk/>
            <pc:sldMk cId="712324228" sldId="4251"/>
            <ac:spMk id="2" creationId="{61FD7223-5DEA-7612-6041-878D6FAC652D}"/>
          </ac:spMkLst>
        </pc:spChg>
      </pc:sldChg>
      <pc:sldChg chg="modSp ord">
        <pc:chgData name="Cori Perlander" userId="S::cperlander@tpgi.com::df4145e7-89b6-4b47-a9da-57439df4b67a" providerId="AD" clId="Web-{39EF722C-B38F-4AA6-810E-CBB955EDD0D3}" dt="2025-03-03T19:47:35.603" v="152" actId="20577"/>
        <pc:sldMkLst>
          <pc:docMk/>
          <pc:sldMk cId="3553580060" sldId="4254"/>
        </pc:sldMkLst>
        <pc:spChg chg="mod">
          <ac:chgData name="Cori Perlander" userId="S::cperlander@tpgi.com::df4145e7-89b6-4b47-a9da-57439df4b67a" providerId="AD" clId="Web-{39EF722C-B38F-4AA6-810E-CBB955EDD0D3}" dt="2025-03-03T19:47:35.603" v="152" actId="20577"/>
          <ac:spMkLst>
            <pc:docMk/>
            <pc:sldMk cId="3553580060" sldId="4254"/>
            <ac:spMk id="2" creationId="{9291A68D-1ED2-59F1-03F8-7D8A130C54EA}"/>
          </ac:spMkLst>
        </pc:spChg>
      </pc:sldChg>
      <pc:sldChg chg="modSp ord">
        <pc:chgData name="Cori Perlander" userId="S::cperlander@tpgi.com::df4145e7-89b6-4b47-a9da-57439df4b67a" providerId="AD" clId="Web-{39EF722C-B38F-4AA6-810E-CBB955EDD0D3}" dt="2025-03-03T19:47:21.635" v="148" actId="20577"/>
        <pc:sldMkLst>
          <pc:docMk/>
          <pc:sldMk cId="1949321474" sldId="4256"/>
        </pc:sldMkLst>
        <pc:spChg chg="mod">
          <ac:chgData name="Cori Perlander" userId="S::cperlander@tpgi.com::df4145e7-89b6-4b47-a9da-57439df4b67a" providerId="AD" clId="Web-{39EF722C-B38F-4AA6-810E-CBB955EDD0D3}" dt="2025-03-03T19:47:21.635" v="148" actId="20577"/>
          <ac:spMkLst>
            <pc:docMk/>
            <pc:sldMk cId="1949321474" sldId="4256"/>
            <ac:spMk id="2" creationId="{A8D0223A-2D8E-39BA-EE72-35E94BC8C53F}"/>
          </ac:spMkLst>
        </pc:spChg>
        <pc:spChg chg="mod">
          <ac:chgData name="Cori Perlander" userId="S::cperlander@tpgi.com::df4145e7-89b6-4b47-a9da-57439df4b67a" providerId="AD" clId="Web-{39EF722C-B38F-4AA6-810E-CBB955EDD0D3}" dt="2025-03-03T19:10:11.536" v="8" actId="20577"/>
          <ac:spMkLst>
            <pc:docMk/>
            <pc:sldMk cId="1949321474" sldId="4256"/>
            <ac:spMk id="3" creationId="{CD621914-E77C-3BB1-7E84-927E385AEFF6}"/>
          </ac:spMkLst>
        </pc:spChg>
      </pc:sldChg>
      <pc:sldChg chg="modSp ord">
        <pc:chgData name="Cori Perlander" userId="S::cperlander@tpgi.com::df4145e7-89b6-4b47-a9da-57439df4b67a" providerId="AD" clId="Web-{39EF722C-B38F-4AA6-810E-CBB955EDD0D3}" dt="2025-03-03T19:40:24.980" v="115"/>
        <pc:sldMkLst>
          <pc:docMk/>
          <pc:sldMk cId="3982523900" sldId="4257"/>
        </pc:sldMkLst>
        <pc:spChg chg="mod">
          <ac:chgData name="Cori Perlander" userId="S::cperlander@tpgi.com::df4145e7-89b6-4b47-a9da-57439df4b67a" providerId="AD" clId="Web-{39EF722C-B38F-4AA6-810E-CBB955EDD0D3}" dt="2025-03-03T19:12:24.863" v="24" actId="20577"/>
          <ac:spMkLst>
            <pc:docMk/>
            <pc:sldMk cId="3982523900" sldId="4257"/>
            <ac:spMk id="3" creationId="{59911370-AE11-472E-64A4-B78FAC1B1309}"/>
          </ac:spMkLst>
        </pc:spChg>
      </pc:sldChg>
      <pc:sldChg chg="modSp ord">
        <pc:chgData name="Cori Perlander" userId="S::cperlander@tpgi.com::df4145e7-89b6-4b47-a9da-57439df4b67a" providerId="AD" clId="Web-{39EF722C-B38F-4AA6-810E-CBB955EDD0D3}" dt="2025-03-03T19:43:31.292" v="132" actId="20577"/>
        <pc:sldMkLst>
          <pc:docMk/>
          <pc:sldMk cId="3161274520" sldId="4258"/>
        </pc:sldMkLst>
        <pc:spChg chg="mod">
          <ac:chgData name="Cori Perlander" userId="S::cperlander@tpgi.com::df4145e7-89b6-4b47-a9da-57439df4b67a" providerId="AD" clId="Web-{39EF722C-B38F-4AA6-810E-CBB955EDD0D3}" dt="2025-03-03T19:43:31.292" v="132" actId="20577"/>
          <ac:spMkLst>
            <pc:docMk/>
            <pc:sldMk cId="3161274520" sldId="4258"/>
            <ac:spMk id="2" creationId="{57E2DA6D-174D-3F97-8197-DB65BE20619D}"/>
          </ac:spMkLst>
        </pc:spChg>
      </pc:sldChg>
      <pc:sldChg chg="addSp delSp modSp ord">
        <pc:chgData name="Cori Perlander" userId="S::cperlander@tpgi.com::df4145e7-89b6-4b47-a9da-57439df4b67a" providerId="AD" clId="Web-{39EF722C-B38F-4AA6-810E-CBB955EDD0D3}" dt="2025-03-03T19:44:38.417" v="139" actId="20577"/>
        <pc:sldMkLst>
          <pc:docMk/>
          <pc:sldMk cId="1417127100" sldId="4260"/>
        </pc:sldMkLst>
        <pc:spChg chg="add del mod">
          <ac:chgData name="Cori Perlander" userId="S::cperlander@tpgi.com::df4145e7-89b6-4b47-a9da-57439df4b67a" providerId="AD" clId="Web-{39EF722C-B38F-4AA6-810E-CBB955EDD0D3}" dt="2025-03-03T19:44:38.417" v="139" actId="20577"/>
          <ac:spMkLst>
            <pc:docMk/>
            <pc:sldMk cId="1417127100" sldId="4260"/>
            <ac:spMk id="2" creationId="{95491C65-FE49-8AD9-48E9-A2C9AAB6FB95}"/>
          </ac:spMkLst>
        </pc:spChg>
      </pc:sldChg>
      <pc:sldChg chg="modSp ord">
        <pc:chgData name="Cori Perlander" userId="S::cperlander@tpgi.com::df4145e7-89b6-4b47-a9da-57439df4b67a" providerId="AD" clId="Web-{39EF722C-B38F-4AA6-810E-CBB955EDD0D3}" dt="2025-03-03T19:43:12.167" v="130" actId="20577"/>
        <pc:sldMkLst>
          <pc:docMk/>
          <pc:sldMk cId="381214665" sldId="4261"/>
        </pc:sldMkLst>
        <pc:spChg chg="mod">
          <ac:chgData name="Cori Perlander" userId="S::cperlander@tpgi.com::df4145e7-89b6-4b47-a9da-57439df4b67a" providerId="AD" clId="Web-{39EF722C-B38F-4AA6-810E-CBB955EDD0D3}" dt="2025-03-03T19:43:12.167" v="130" actId="20577"/>
          <ac:spMkLst>
            <pc:docMk/>
            <pc:sldMk cId="381214665" sldId="4261"/>
            <ac:spMk id="2" creationId="{33E61BEA-4741-8425-D545-91D784EE118A}"/>
          </ac:spMkLst>
        </pc:spChg>
        <pc:spChg chg="mod">
          <ac:chgData name="Cori Perlander" userId="S::cperlander@tpgi.com::df4145e7-89b6-4b47-a9da-57439df4b67a" providerId="AD" clId="Web-{39EF722C-B38F-4AA6-810E-CBB955EDD0D3}" dt="2025-03-03T19:18:00.471" v="90" actId="20577"/>
          <ac:spMkLst>
            <pc:docMk/>
            <pc:sldMk cId="381214665" sldId="4261"/>
            <ac:spMk id="3" creationId="{92560BD3-A0AC-C360-965D-FFE6B0F579CF}"/>
          </ac:spMkLst>
        </pc:spChg>
      </pc:sldChg>
      <pc:sldChg chg="modSp">
        <pc:chgData name="Cori Perlander" userId="S::cperlander@tpgi.com::df4145e7-89b6-4b47-a9da-57439df4b67a" providerId="AD" clId="Web-{39EF722C-B38F-4AA6-810E-CBB955EDD0D3}" dt="2025-03-03T20:16:36.468" v="155" actId="20577"/>
        <pc:sldMkLst>
          <pc:docMk/>
          <pc:sldMk cId="1908165116" sldId="4262"/>
        </pc:sldMkLst>
        <pc:spChg chg="mod">
          <ac:chgData name="Cori Perlander" userId="S::cperlander@tpgi.com::df4145e7-89b6-4b47-a9da-57439df4b67a" providerId="AD" clId="Web-{39EF722C-B38F-4AA6-810E-CBB955EDD0D3}" dt="2025-03-03T19:46:39.838" v="143" actId="20577"/>
          <ac:spMkLst>
            <pc:docMk/>
            <pc:sldMk cId="1908165116" sldId="4262"/>
            <ac:spMk id="2" creationId="{67BEA415-CCCA-3093-3E7A-EAA7F0ADD1D8}"/>
          </ac:spMkLst>
        </pc:spChg>
        <pc:spChg chg="mod">
          <ac:chgData name="Cori Perlander" userId="S::cperlander@tpgi.com::df4145e7-89b6-4b47-a9da-57439df4b67a" providerId="AD" clId="Web-{39EF722C-B38F-4AA6-810E-CBB955EDD0D3}" dt="2025-03-03T20:16:36.468" v="155" actId="20577"/>
          <ac:spMkLst>
            <pc:docMk/>
            <pc:sldMk cId="1908165116" sldId="4262"/>
            <ac:spMk id="3" creationId="{C88513AE-E67E-6B2D-6850-C366CD272F31}"/>
          </ac:spMkLst>
        </pc:spChg>
      </pc:sldChg>
      <pc:sldChg chg="modSp">
        <pc:chgData name="Cori Perlander" userId="S::cperlander@tpgi.com::df4145e7-89b6-4b47-a9da-57439df4b67a" providerId="AD" clId="Web-{39EF722C-B38F-4AA6-810E-CBB955EDD0D3}" dt="2025-03-03T19:42:06.917" v="124" actId="20577"/>
        <pc:sldMkLst>
          <pc:docMk/>
          <pc:sldMk cId="2323155772" sldId="4263"/>
        </pc:sldMkLst>
        <pc:spChg chg="mod">
          <ac:chgData name="Cori Perlander" userId="S::cperlander@tpgi.com::df4145e7-89b6-4b47-a9da-57439df4b67a" providerId="AD" clId="Web-{39EF722C-B38F-4AA6-810E-CBB955EDD0D3}" dt="2025-03-03T19:42:06.917" v="124" actId="20577"/>
          <ac:spMkLst>
            <pc:docMk/>
            <pc:sldMk cId="2323155772" sldId="4263"/>
            <ac:spMk id="2" creationId="{DBD1E5E4-B4DB-E497-A398-3F95D9831E63}"/>
          </ac:spMkLst>
        </pc:spChg>
        <pc:spChg chg="mod">
          <ac:chgData name="Cori Perlander" userId="S::cperlander@tpgi.com::df4145e7-89b6-4b47-a9da-57439df4b67a" providerId="AD" clId="Web-{39EF722C-B38F-4AA6-810E-CBB955EDD0D3}" dt="2025-03-03T19:22:49.469" v="98" actId="20577"/>
          <ac:spMkLst>
            <pc:docMk/>
            <pc:sldMk cId="2323155772" sldId="4263"/>
            <ac:spMk id="3" creationId="{839E3F6A-4AD2-E16D-408E-7B0D3D75AAC2}"/>
          </ac:spMkLst>
        </pc:spChg>
      </pc:sldChg>
      <pc:sldChg chg="modSp">
        <pc:chgData name="Cori Perlander" userId="S::cperlander@tpgi.com::df4145e7-89b6-4b47-a9da-57439df4b67a" providerId="AD" clId="Web-{39EF722C-B38F-4AA6-810E-CBB955EDD0D3}" dt="2025-03-03T19:23:53.547" v="100" actId="20577"/>
        <pc:sldMkLst>
          <pc:docMk/>
          <pc:sldMk cId="3763604446" sldId="4264"/>
        </pc:sldMkLst>
        <pc:spChg chg="mod">
          <ac:chgData name="Cori Perlander" userId="S::cperlander@tpgi.com::df4145e7-89b6-4b47-a9da-57439df4b67a" providerId="AD" clId="Web-{39EF722C-B38F-4AA6-810E-CBB955EDD0D3}" dt="2025-03-03T19:23:53.547" v="100" actId="20577"/>
          <ac:spMkLst>
            <pc:docMk/>
            <pc:sldMk cId="3763604446" sldId="4264"/>
            <ac:spMk id="3" creationId="{63713F70-5B8E-7DDB-DD4D-38D890C726CF}"/>
          </ac:spMkLst>
        </pc:spChg>
      </pc:sldChg>
      <pc:sldChg chg="modSp ord">
        <pc:chgData name="Cori Perlander" userId="S::cperlander@tpgi.com::df4145e7-89b6-4b47-a9da-57439df4b67a" providerId="AD" clId="Web-{39EF722C-B38F-4AA6-810E-CBB955EDD0D3}" dt="2025-03-03T19:46:53.838" v="145" actId="20577"/>
        <pc:sldMkLst>
          <pc:docMk/>
          <pc:sldMk cId="188839477" sldId="4269"/>
        </pc:sldMkLst>
        <pc:spChg chg="mod">
          <ac:chgData name="Cori Perlander" userId="S::cperlander@tpgi.com::df4145e7-89b6-4b47-a9da-57439df4b67a" providerId="AD" clId="Web-{39EF722C-B38F-4AA6-810E-CBB955EDD0D3}" dt="2025-03-03T19:46:53.838" v="145" actId="20577"/>
          <ac:spMkLst>
            <pc:docMk/>
            <pc:sldMk cId="188839477" sldId="4269"/>
            <ac:spMk id="2" creationId="{859FBE4F-F977-D41E-3EA0-04175CA5E686}"/>
          </ac:spMkLst>
        </pc:spChg>
      </pc:sldChg>
      <pc:sldChg chg="add del">
        <pc:chgData name="Cori Perlander" userId="S::cperlander@tpgi.com::df4145e7-89b6-4b47-a9da-57439df4b67a" providerId="AD" clId="Web-{39EF722C-B38F-4AA6-810E-CBB955EDD0D3}" dt="2025-03-03T19:38:24.903" v="112"/>
        <pc:sldMkLst>
          <pc:docMk/>
          <pc:sldMk cId="1657464054" sldId="4270"/>
        </pc:sldMkLst>
      </pc:sldChg>
      <pc:sldChg chg="add">
        <pc:chgData name="Cori Perlander" userId="S::cperlander@tpgi.com::df4145e7-89b6-4b47-a9da-57439df4b67a" providerId="AD" clId="Web-{39EF722C-B38F-4AA6-810E-CBB955EDD0D3}" dt="2025-03-03T19:42:47.761" v="126"/>
        <pc:sldMkLst>
          <pc:docMk/>
          <pc:sldMk cId="833965409" sldId="4271"/>
        </pc:sldMkLst>
      </pc:sldChg>
      <pc:sldChg chg="add">
        <pc:chgData name="Cori Perlander" userId="S::cperlander@tpgi.com::df4145e7-89b6-4b47-a9da-57439df4b67a" providerId="AD" clId="Web-{39EF722C-B38F-4AA6-810E-CBB955EDD0D3}" dt="2025-03-03T19:44:55.854" v="140"/>
        <pc:sldMkLst>
          <pc:docMk/>
          <pc:sldMk cId="2717647613" sldId="4272"/>
        </pc:sldMkLst>
      </pc:sldChg>
    </pc:docChg>
  </pc:docChgLst>
  <pc:docChgLst>
    <pc:chgData name="Cori Perlander" userId="S::cperlander@tpgi.com::df4145e7-89b6-4b47-a9da-57439df4b67a" providerId="AD" clId="Web-{FF8C2CD4-1A53-1841-B74F-0D0AE1C1E07A}"/>
    <pc:docChg chg="modSld">
      <pc:chgData name="Cori Perlander" userId="S::cperlander@tpgi.com::df4145e7-89b6-4b47-a9da-57439df4b67a" providerId="AD" clId="Web-{FF8C2CD4-1A53-1841-B74F-0D0AE1C1E07A}" dt="2025-03-03T18:49:45.570" v="156" actId="20577"/>
      <pc:docMkLst>
        <pc:docMk/>
      </pc:docMkLst>
      <pc:sldChg chg="modSp">
        <pc:chgData name="Cori Perlander" userId="S::cperlander@tpgi.com::df4145e7-89b6-4b47-a9da-57439df4b67a" providerId="AD" clId="Web-{FF8C2CD4-1A53-1841-B74F-0D0AE1C1E07A}" dt="2025-03-03T18:44:41.961" v="117" actId="20577"/>
        <pc:sldMkLst>
          <pc:docMk/>
          <pc:sldMk cId="3239627455" sldId="4234"/>
        </pc:sldMkLst>
        <pc:spChg chg="mod">
          <ac:chgData name="Cori Perlander" userId="S::cperlander@tpgi.com::df4145e7-89b6-4b47-a9da-57439df4b67a" providerId="AD" clId="Web-{FF8C2CD4-1A53-1841-B74F-0D0AE1C1E07A}" dt="2025-03-03T18:44:41.961" v="117" actId="20577"/>
          <ac:spMkLst>
            <pc:docMk/>
            <pc:sldMk cId="3239627455" sldId="4234"/>
            <ac:spMk id="10" creationId="{78842739-4E91-67C2-AE87-06A765EB9A34}"/>
          </ac:spMkLst>
        </pc:spChg>
      </pc:sldChg>
      <pc:sldChg chg="modSp">
        <pc:chgData name="Cori Perlander" userId="S::cperlander@tpgi.com::df4145e7-89b6-4b47-a9da-57439df4b67a" providerId="AD" clId="Web-{FF8C2CD4-1A53-1841-B74F-0D0AE1C1E07A}" dt="2025-03-03T18:40:39.024" v="84" actId="20577"/>
        <pc:sldMkLst>
          <pc:docMk/>
          <pc:sldMk cId="190697329" sldId="4235"/>
        </pc:sldMkLst>
        <pc:spChg chg="mod">
          <ac:chgData name="Cori Perlander" userId="S::cperlander@tpgi.com::df4145e7-89b6-4b47-a9da-57439df4b67a" providerId="AD" clId="Web-{FF8C2CD4-1A53-1841-B74F-0D0AE1C1E07A}" dt="2025-03-03T18:40:39.024" v="84" actId="20577"/>
          <ac:spMkLst>
            <pc:docMk/>
            <pc:sldMk cId="190697329" sldId="4235"/>
            <ac:spMk id="10" creationId="{B3756FD4-9481-578D-C3BC-004335DE1490}"/>
          </ac:spMkLst>
        </pc:spChg>
      </pc:sldChg>
      <pc:sldChg chg="modSp">
        <pc:chgData name="Cori Perlander" userId="S::cperlander@tpgi.com::df4145e7-89b6-4b47-a9da-57439df4b67a" providerId="AD" clId="Web-{FF8C2CD4-1A53-1841-B74F-0D0AE1C1E07A}" dt="2025-03-03T18:38:38.540" v="66" actId="20577"/>
        <pc:sldMkLst>
          <pc:docMk/>
          <pc:sldMk cId="712324228" sldId="4251"/>
        </pc:sldMkLst>
        <pc:spChg chg="mod">
          <ac:chgData name="Cori Perlander" userId="S::cperlander@tpgi.com::df4145e7-89b6-4b47-a9da-57439df4b67a" providerId="AD" clId="Web-{FF8C2CD4-1A53-1841-B74F-0D0AE1C1E07A}" dt="2025-03-03T18:38:38.540" v="66" actId="20577"/>
          <ac:spMkLst>
            <pc:docMk/>
            <pc:sldMk cId="712324228" sldId="4251"/>
            <ac:spMk id="2" creationId="{61FD7223-5DEA-7612-6041-878D6FAC652D}"/>
          </ac:spMkLst>
        </pc:spChg>
        <pc:spChg chg="mod">
          <ac:chgData name="Cori Perlander" userId="S::cperlander@tpgi.com::df4145e7-89b6-4b47-a9da-57439df4b67a" providerId="AD" clId="Web-{FF8C2CD4-1A53-1841-B74F-0D0AE1C1E07A}" dt="2025-03-03T18:36:56.025" v="63" actId="20577"/>
          <ac:spMkLst>
            <pc:docMk/>
            <pc:sldMk cId="712324228" sldId="4251"/>
            <ac:spMk id="3" creationId="{C24E6F29-239A-6B3A-DC02-679DBE4A3326}"/>
          </ac:spMkLst>
        </pc:spChg>
      </pc:sldChg>
      <pc:sldChg chg="modSp">
        <pc:chgData name="Cori Perlander" userId="S::cperlander@tpgi.com::df4145e7-89b6-4b47-a9da-57439df4b67a" providerId="AD" clId="Web-{FF8C2CD4-1A53-1841-B74F-0D0AE1C1E07A}" dt="2025-03-03T18:49:45.570" v="156" actId="20577"/>
        <pc:sldMkLst>
          <pc:docMk/>
          <pc:sldMk cId="1908165116" sldId="4262"/>
        </pc:sldMkLst>
        <pc:spChg chg="mod">
          <ac:chgData name="Cori Perlander" userId="S::cperlander@tpgi.com::df4145e7-89b6-4b47-a9da-57439df4b67a" providerId="AD" clId="Web-{FF8C2CD4-1A53-1841-B74F-0D0AE1C1E07A}" dt="2025-03-03T18:49:45.570" v="156" actId="20577"/>
          <ac:spMkLst>
            <pc:docMk/>
            <pc:sldMk cId="1908165116" sldId="4262"/>
            <ac:spMk id="3" creationId="{C88513AE-E67E-6B2D-6850-C366CD272F31}"/>
          </ac:spMkLst>
        </pc:spChg>
      </pc:sldChg>
      <pc:sldChg chg="modSp">
        <pc:chgData name="Cori Perlander" userId="S::cperlander@tpgi.com::df4145e7-89b6-4b47-a9da-57439df4b67a" providerId="AD" clId="Web-{FF8C2CD4-1A53-1841-B74F-0D0AE1C1E07A}" dt="2025-03-03T18:46:13.727" v="120" actId="20577"/>
        <pc:sldMkLst>
          <pc:docMk/>
          <pc:sldMk cId="188839477" sldId="4269"/>
        </pc:sldMkLst>
        <pc:spChg chg="mod">
          <ac:chgData name="Cori Perlander" userId="S::cperlander@tpgi.com::df4145e7-89b6-4b47-a9da-57439df4b67a" providerId="AD" clId="Web-{FF8C2CD4-1A53-1841-B74F-0D0AE1C1E07A}" dt="2025-03-03T18:46:13.727" v="120" actId="20577"/>
          <ac:spMkLst>
            <pc:docMk/>
            <pc:sldMk cId="188839477" sldId="4269"/>
            <ac:spMk id="3" creationId="{FD5D1FE2-EFF3-53BF-BD54-559CAD8E98A0}"/>
          </ac:spMkLst>
        </pc:spChg>
      </pc:sldChg>
    </pc:docChg>
  </pc:docChgLst>
  <pc:docChgLst>
    <pc:chgData name="Cori Perlander" userId="S::cperlander@tpgi.com::df4145e7-89b6-4b47-a9da-57439df4b67a" providerId="AD" clId="Web-{C86AE7AB-35C7-5B26-C38B-BA8EFCD3CA3C}"/>
    <pc:docChg chg="modSld sldOrd">
      <pc:chgData name="Cori Perlander" userId="S::cperlander@tpgi.com::df4145e7-89b6-4b47-a9da-57439df4b67a" providerId="AD" clId="Web-{C86AE7AB-35C7-5B26-C38B-BA8EFCD3CA3C}" dt="2025-03-04T19:03:10.327" v="209" actId="20577"/>
      <pc:docMkLst>
        <pc:docMk/>
      </pc:docMkLst>
      <pc:sldChg chg="modSp">
        <pc:chgData name="Cori Perlander" userId="S::cperlander@tpgi.com::df4145e7-89b6-4b47-a9da-57439df4b67a" providerId="AD" clId="Web-{C86AE7AB-35C7-5B26-C38B-BA8EFCD3CA3C}" dt="2025-03-04T19:03:10.327" v="209" actId="20577"/>
        <pc:sldMkLst>
          <pc:docMk/>
          <pc:sldMk cId="286765949" sldId="1718"/>
        </pc:sldMkLst>
        <pc:spChg chg="mod">
          <ac:chgData name="Cori Perlander" userId="S::cperlander@tpgi.com::df4145e7-89b6-4b47-a9da-57439df4b67a" providerId="AD" clId="Web-{C86AE7AB-35C7-5B26-C38B-BA8EFCD3CA3C}" dt="2025-03-04T19:03:10.327" v="209" actId="20577"/>
          <ac:spMkLst>
            <pc:docMk/>
            <pc:sldMk cId="286765949" sldId="1718"/>
            <ac:spMk id="3" creationId="{532B2DDD-F84C-0AF1-C8F0-8AACB346EAC7}"/>
          </ac:spMkLst>
        </pc:spChg>
      </pc:sldChg>
      <pc:sldChg chg="modSp ord">
        <pc:chgData name="Cori Perlander" userId="S::cperlander@tpgi.com::df4145e7-89b6-4b47-a9da-57439df4b67a" providerId="AD" clId="Web-{C86AE7AB-35C7-5B26-C38B-BA8EFCD3CA3C}" dt="2025-03-04T18:12:39.448" v="123"/>
        <pc:sldMkLst>
          <pc:docMk/>
          <pc:sldMk cId="3239627455" sldId="4234"/>
        </pc:sldMkLst>
        <pc:spChg chg="mod">
          <ac:chgData name="Cori Perlander" userId="S::cperlander@tpgi.com::df4145e7-89b6-4b47-a9da-57439df4b67a" providerId="AD" clId="Web-{C86AE7AB-35C7-5B26-C38B-BA8EFCD3CA3C}" dt="2025-03-04T18:11:01.350" v="105" actId="20577"/>
          <ac:spMkLst>
            <pc:docMk/>
            <pc:sldMk cId="3239627455" sldId="4234"/>
            <ac:spMk id="10" creationId="{78842739-4E91-67C2-AE87-06A765EB9A34}"/>
          </ac:spMkLst>
        </pc:spChg>
      </pc:sldChg>
      <pc:sldChg chg="modSp">
        <pc:chgData name="Cori Perlander" userId="S::cperlander@tpgi.com::df4145e7-89b6-4b47-a9da-57439df4b67a" providerId="AD" clId="Web-{C86AE7AB-35C7-5B26-C38B-BA8EFCD3CA3C}" dt="2025-03-04T18:13:30.950" v="127" actId="20577"/>
        <pc:sldMkLst>
          <pc:docMk/>
          <pc:sldMk cId="190697329" sldId="4235"/>
        </pc:sldMkLst>
        <pc:spChg chg="mod">
          <ac:chgData name="Cori Perlander" userId="S::cperlander@tpgi.com::df4145e7-89b6-4b47-a9da-57439df4b67a" providerId="AD" clId="Web-{C86AE7AB-35C7-5B26-C38B-BA8EFCD3CA3C}" dt="2025-03-04T18:13:30.950" v="127" actId="20577"/>
          <ac:spMkLst>
            <pc:docMk/>
            <pc:sldMk cId="190697329" sldId="4235"/>
            <ac:spMk id="10" creationId="{B3756FD4-9481-578D-C3BC-004335DE1490}"/>
          </ac:spMkLst>
        </pc:spChg>
      </pc:sldChg>
      <pc:sldChg chg="modSp">
        <pc:chgData name="Cori Perlander" userId="S::cperlander@tpgi.com::df4145e7-89b6-4b47-a9da-57439df4b67a" providerId="AD" clId="Web-{C86AE7AB-35C7-5B26-C38B-BA8EFCD3CA3C}" dt="2025-03-04T18:23:24.756" v="134" actId="20577"/>
        <pc:sldMkLst>
          <pc:docMk/>
          <pc:sldMk cId="712324228" sldId="4251"/>
        </pc:sldMkLst>
        <pc:spChg chg="mod">
          <ac:chgData name="Cori Perlander" userId="S::cperlander@tpgi.com::df4145e7-89b6-4b47-a9da-57439df4b67a" providerId="AD" clId="Web-{C86AE7AB-35C7-5B26-C38B-BA8EFCD3CA3C}" dt="2025-03-04T18:23:24.756" v="134" actId="20577"/>
          <ac:spMkLst>
            <pc:docMk/>
            <pc:sldMk cId="712324228" sldId="4251"/>
            <ac:spMk id="3" creationId="{C24E6F29-239A-6B3A-DC02-679DBE4A3326}"/>
          </ac:spMkLst>
        </pc:spChg>
      </pc:sldChg>
      <pc:sldChg chg="modSp ord">
        <pc:chgData name="Cori Perlander" userId="S::cperlander@tpgi.com::df4145e7-89b6-4b47-a9da-57439df4b67a" providerId="AD" clId="Web-{C86AE7AB-35C7-5B26-C38B-BA8EFCD3CA3C}" dt="2025-03-04T18:12:50.902" v="124"/>
        <pc:sldMkLst>
          <pc:docMk/>
          <pc:sldMk cId="1967427512" sldId="4252"/>
        </pc:sldMkLst>
        <pc:spChg chg="mod">
          <ac:chgData name="Cori Perlander" userId="S::cperlander@tpgi.com::df4145e7-89b6-4b47-a9da-57439df4b67a" providerId="AD" clId="Web-{C86AE7AB-35C7-5B26-C38B-BA8EFCD3CA3C}" dt="2025-03-04T18:11:55.650" v="122" actId="20577"/>
          <ac:spMkLst>
            <pc:docMk/>
            <pc:sldMk cId="1967427512" sldId="4252"/>
            <ac:spMk id="3" creationId="{D82B40B7-A63D-20C7-1E28-8F7D132E37CA}"/>
          </ac:spMkLst>
        </pc:spChg>
      </pc:sldChg>
      <pc:sldChg chg="modSp">
        <pc:chgData name="Cori Perlander" userId="S::cperlander@tpgi.com::df4145e7-89b6-4b47-a9da-57439df4b67a" providerId="AD" clId="Web-{C86AE7AB-35C7-5B26-C38B-BA8EFCD3CA3C}" dt="2025-03-04T18:21:47.424" v="130" actId="20577"/>
        <pc:sldMkLst>
          <pc:docMk/>
          <pc:sldMk cId="3553580060" sldId="4254"/>
        </pc:sldMkLst>
        <pc:spChg chg="mod">
          <ac:chgData name="Cori Perlander" userId="S::cperlander@tpgi.com::df4145e7-89b6-4b47-a9da-57439df4b67a" providerId="AD" clId="Web-{C86AE7AB-35C7-5B26-C38B-BA8EFCD3CA3C}" dt="2025-03-04T18:21:47.424" v="130" actId="20577"/>
          <ac:spMkLst>
            <pc:docMk/>
            <pc:sldMk cId="3553580060" sldId="4254"/>
            <ac:spMk id="3" creationId="{F9F4419B-8BE7-EDCF-9102-C68D2A7ABEAB}"/>
          </ac:spMkLst>
        </pc:spChg>
      </pc:sldChg>
      <pc:sldChg chg="modSp">
        <pc:chgData name="Cori Perlander" userId="S::cperlander@tpgi.com::df4145e7-89b6-4b47-a9da-57439df4b67a" providerId="AD" clId="Web-{C86AE7AB-35C7-5B26-C38B-BA8EFCD3CA3C}" dt="2025-03-04T18:24:40.588" v="147" actId="20577"/>
        <pc:sldMkLst>
          <pc:docMk/>
          <pc:sldMk cId="3982523900" sldId="4257"/>
        </pc:sldMkLst>
        <pc:spChg chg="mod">
          <ac:chgData name="Cori Perlander" userId="S::cperlander@tpgi.com::df4145e7-89b6-4b47-a9da-57439df4b67a" providerId="AD" clId="Web-{C86AE7AB-35C7-5B26-C38B-BA8EFCD3CA3C}" dt="2025-03-04T18:24:40.588" v="147" actId="20577"/>
          <ac:spMkLst>
            <pc:docMk/>
            <pc:sldMk cId="3982523900" sldId="4257"/>
            <ac:spMk id="3" creationId="{59911370-AE11-472E-64A4-B78FAC1B1309}"/>
          </ac:spMkLst>
        </pc:spChg>
      </pc:sldChg>
      <pc:sldChg chg="modSp">
        <pc:chgData name="Cori Perlander" userId="S::cperlander@tpgi.com::df4145e7-89b6-4b47-a9da-57439df4b67a" providerId="AD" clId="Web-{C86AE7AB-35C7-5B26-C38B-BA8EFCD3CA3C}" dt="2025-03-04T18:27:22.188" v="158" actId="20577"/>
        <pc:sldMkLst>
          <pc:docMk/>
          <pc:sldMk cId="381214665" sldId="4261"/>
        </pc:sldMkLst>
        <pc:spChg chg="mod">
          <ac:chgData name="Cori Perlander" userId="S::cperlander@tpgi.com::df4145e7-89b6-4b47-a9da-57439df4b67a" providerId="AD" clId="Web-{C86AE7AB-35C7-5B26-C38B-BA8EFCD3CA3C}" dt="2025-03-04T18:27:22.188" v="158" actId="20577"/>
          <ac:spMkLst>
            <pc:docMk/>
            <pc:sldMk cId="381214665" sldId="4261"/>
            <ac:spMk id="3" creationId="{92560BD3-A0AC-C360-965D-FFE6B0F579CF}"/>
          </ac:spMkLst>
        </pc:spChg>
      </pc:sldChg>
      <pc:sldChg chg="modSp">
        <pc:chgData name="Cori Perlander" userId="S::cperlander@tpgi.com::df4145e7-89b6-4b47-a9da-57439df4b67a" providerId="AD" clId="Web-{C86AE7AB-35C7-5B26-C38B-BA8EFCD3CA3C}" dt="2025-03-04T18:26:01.919" v="154" actId="20577"/>
        <pc:sldMkLst>
          <pc:docMk/>
          <pc:sldMk cId="2323155772" sldId="4263"/>
        </pc:sldMkLst>
        <pc:spChg chg="mod">
          <ac:chgData name="Cori Perlander" userId="S::cperlander@tpgi.com::df4145e7-89b6-4b47-a9da-57439df4b67a" providerId="AD" clId="Web-{C86AE7AB-35C7-5B26-C38B-BA8EFCD3CA3C}" dt="2025-03-04T18:26:01.919" v="154" actId="20577"/>
          <ac:spMkLst>
            <pc:docMk/>
            <pc:sldMk cId="2323155772" sldId="4263"/>
            <ac:spMk id="3" creationId="{839E3F6A-4AD2-E16D-408E-7B0D3D75AAC2}"/>
          </ac:spMkLst>
        </pc:spChg>
      </pc:sldChg>
      <pc:sldChg chg="modSp">
        <pc:chgData name="Cori Perlander" userId="S::cperlander@tpgi.com::df4145e7-89b6-4b47-a9da-57439df4b67a" providerId="AD" clId="Web-{C86AE7AB-35C7-5B26-C38B-BA8EFCD3CA3C}" dt="2025-03-04T18:30:45.900" v="207" actId="20577"/>
        <pc:sldMkLst>
          <pc:docMk/>
          <pc:sldMk cId="3763604446" sldId="4264"/>
        </pc:sldMkLst>
        <pc:spChg chg="mod">
          <ac:chgData name="Cori Perlander" userId="S::cperlander@tpgi.com::df4145e7-89b6-4b47-a9da-57439df4b67a" providerId="AD" clId="Web-{C86AE7AB-35C7-5B26-C38B-BA8EFCD3CA3C}" dt="2025-03-04T18:30:45.900" v="207" actId="20577"/>
          <ac:spMkLst>
            <pc:docMk/>
            <pc:sldMk cId="3763604446" sldId="4264"/>
            <ac:spMk id="3" creationId="{63713F70-5B8E-7DDB-DD4D-38D890C726CF}"/>
          </ac:spMkLst>
        </pc:spChg>
      </pc:sldChg>
    </pc:docChg>
  </pc:docChgLst>
  <pc:docChgLst>
    <pc:chgData name="Cori Perlander" userId="S::cperlander@tpgi.com::df4145e7-89b6-4b47-a9da-57439df4b67a" providerId="AD" clId="Web-{36786AB1-FFE6-C3E8-9696-2F64B793DD00}"/>
    <pc:docChg chg="modSld">
      <pc:chgData name="Cori Perlander" userId="S::cperlander@tpgi.com::df4145e7-89b6-4b47-a9da-57439df4b67a" providerId="AD" clId="Web-{36786AB1-FFE6-C3E8-9696-2F64B793DD00}" dt="2025-03-08T23:34:29.968" v="77" actId="20577"/>
      <pc:docMkLst>
        <pc:docMk/>
      </pc:docMkLst>
      <pc:sldChg chg="modSp">
        <pc:chgData name="Cori Perlander" userId="S::cperlander@tpgi.com::df4145e7-89b6-4b47-a9da-57439df4b67a" providerId="AD" clId="Web-{36786AB1-FFE6-C3E8-9696-2F64B793DD00}" dt="2025-03-08T23:18:38.798" v="3" actId="20577"/>
        <pc:sldMkLst>
          <pc:docMk/>
          <pc:sldMk cId="3239627455" sldId="4234"/>
        </pc:sldMkLst>
        <pc:spChg chg="mod">
          <ac:chgData name="Cori Perlander" userId="S::cperlander@tpgi.com::df4145e7-89b6-4b47-a9da-57439df4b67a" providerId="AD" clId="Web-{36786AB1-FFE6-C3E8-9696-2F64B793DD00}" dt="2025-03-08T23:18:38.798" v="3" actId="20577"/>
          <ac:spMkLst>
            <pc:docMk/>
            <pc:sldMk cId="3239627455" sldId="4234"/>
            <ac:spMk id="10" creationId="{78842739-4E91-67C2-AE87-06A765EB9A34}"/>
          </ac:spMkLst>
        </pc:spChg>
      </pc:sldChg>
      <pc:sldChg chg="modSp">
        <pc:chgData name="Cori Perlander" userId="S::cperlander@tpgi.com::df4145e7-89b6-4b47-a9da-57439df4b67a" providerId="AD" clId="Web-{36786AB1-FFE6-C3E8-9696-2F64B793DD00}" dt="2025-03-08T23:28:45.112" v="31" actId="20577"/>
        <pc:sldMkLst>
          <pc:docMk/>
          <pc:sldMk cId="1657464054" sldId="4270"/>
        </pc:sldMkLst>
        <pc:spChg chg="mod">
          <ac:chgData name="Cori Perlander" userId="S::cperlander@tpgi.com::df4145e7-89b6-4b47-a9da-57439df4b67a" providerId="AD" clId="Web-{36786AB1-FFE6-C3E8-9696-2F64B793DD00}" dt="2025-03-08T23:28:45.112" v="31" actId="20577"/>
          <ac:spMkLst>
            <pc:docMk/>
            <pc:sldMk cId="1657464054" sldId="4270"/>
            <ac:spMk id="10" creationId="{701CC219-CDB0-BBCD-E38A-DBB581F0E647}"/>
          </ac:spMkLst>
        </pc:spChg>
      </pc:sldChg>
      <pc:sldChg chg="modSp">
        <pc:chgData name="Cori Perlander" userId="S::cperlander@tpgi.com::df4145e7-89b6-4b47-a9da-57439df4b67a" providerId="AD" clId="Web-{36786AB1-FFE6-C3E8-9696-2F64B793DD00}" dt="2025-03-08T23:32:23.505" v="63" actId="20577"/>
        <pc:sldMkLst>
          <pc:docMk/>
          <pc:sldMk cId="833965409" sldId="4271"/>
        </pc:sldMkLst>
        <pc:spChg chg="mod">
          <ac:chgData name="Cori Perlander" userId="S::cperlander@tpgi.com::df4145e7-89b6-4b47-a9da-57439df4b67a" providerId="AD" clId="Web-{36786AB1-FFE6-C3E8-9696-2F64B793DD00}" dt="2025-03-08T23:32:23.505" v="63" actId="20577"/>
          <ac:spMkLst>
            <pc:docMk/>
            <pc:sldMk cId="833965409" sldId="4271"/>
            <ac:spMk id="10" creationId="{701CC219-CDB0-BBCD-E38A-DBB581F0E647}"/>
          </ac:spMkLst>
        </pc:spChg>
      </pc:sldChg>
      <pc:sldChg chg="modSp">
        <pc:chgData name="Cori Perlander" userId="S::cperlander@tpgi.com::df4145e7-89b6-4b47-a9da-57439df4b67a" providerId="AD" clId="Web-{36786AB1-FFE6-C3E8-9696-2F64B793DD00}" dt="2025-03-08T23:34:29.968" v="77" actId="20577"/>
        <pc:sldMkLst>
          <pc:docMk/>
          <pc:sldMk cId="2717647613" sldId="4272"/>
        </pc:sldMkLst>
        <pc:spChg chg="mod">
          <ac:chgData name="Cori Perlander" userId="S::cperlander@tpgi.com::df4145e7-89b6-4b47-a9da-57439df4b67a" providerId="AD" clId="Web-{36786AB1-FFE6-C3E8-9696-2F64B793DD00}" dt="2025-03-08T23:34:29.968" v="77" actId="20577"/>
          <ac:spMkLst>
            <pc:docMk/>
            <pc:sldMk cId="2717647613" sldId="4272"/>
            <ac:spMk id="10" creationId="{701CC219-CDB0-BBCD-E38A-DBB581F0E647}"/>
          </ac:spMkLst>
        </pc:spChg>
      </pc:sldChg>
      <pc:sldChg chg="modSp">
        <pc:chgData name="Cori Perlander" userId="S::cperlander@tpgi.com::df4145e7-89b6-4b47-a9da-57439df4b67a" providerId="AD" clId="Web-{36786AB1-FFE6-C3E8-9696-2F64B793DD00}" dt="2025-03-08T23:19:58.633" v="10" actId="20577"/>
        <pc:sldMkLst>
          <pc:docMk/>
          <pc:sldMk cId="1703289054" sldId="4273"/>
        </pc:sldMkLst>
        <pc:spChg chg="mod">
          <ac:chgData name="Cori Perlander" userId="S::cperlander@tpgi.com::df4145e7-89b6-4b47-a9da-57439df4b67a" providerId="AD" clId="Web-{36786AB1-FFE6-C3E8-9696-2F64B793DD00}" dt="2025-03-08T23:19:58.633" v="10" actId="20577"/>
          <ac:spMkLst>
            <pc:docMk/>
            <pc:sldMk cId="1703289054" sldId="4273"/>
            <ac:spMk id="9" creationId="{82CD081A-9D63-85DB-9721-28A1A6F37287}"/>
          </ac:spMkLst>
        </pc:spChg>
      </pc:sldChg>
      <pc:sldChg chg="modSp">
        <pc:chgData name="Cori Perlander" userId="S::cperlander@tpgi.com::df4145e7-89b6-4b47-a9da-57439df4b67a" providerId="AD" clId="Web-{36786AB1-FFE6-C3E8-9696-2F64B793DD00}" dt="2025-03-08T23:24:22.466" v="13" actId="20577"/>
        <pc:sldMkLst>
          <pc:docMk/>
          <pc:sldMk cId="3823078756" sldId="4274"/>
        </pc:sldMkLst>
        <pc:spChg chg="mod">
          <ac:chgData name="Cori Perlander" userId="S::cperlander@tpgi.com::df4145e7-89b6-4b47-a9da-57439df4b67a" providerId="AD" clId="Web-{36786AB1-FFE6-C3E8-9696-2F64B793DD00}" dt="2025-03-08T23:24:22.466" v="13" actId="20577"/>
          <ac:spMkLst>
            <pc:docMk/>
            <pc:sldMk cId="3823078756" sldId="4274"/>
            <ac:spMk id="3" creationId="{6A86C778-404B-8491-D404-78DA5D7C0639}"/>
          </ac:spMkLst>
        </pc:spChg>
      </pc:sldChg>
      <pc:sldChg chg="modSp">
        <pc:chgData name="Cori Perlander" userId="S::cperlander@tpgi.com::df4145e7-89b6-4b47-a9da-57439df4b67a" providerId="AD" clId="Web-{36786AB1-FFE6-C3E8-9696-2F64B793DD00}" dt="2025-03-08T23:27:25.669" v="20" actId="20577"/>
        <pc:sldMkLst>
          <pc:docMk/>
          <pc:sldMk cId="961130599" sldId="4275"/>
        </pc:sldMkLst>
        <pc:spChg chg="mod">
          <ac:chgData name="Cori Perlander" userId="S::cperlander@tpgi.com::df4145e7-89b6-4b47-a9da-57439df4b67a" providerId="AD" clId="Web-{36786AB1-FFE6-C3E8-9696-2F64B793DD00}" dt="2025-03-08T23:27:25.669" v="20" actId="20577"/>
          <ac:spMkLst>
            <pc:docMk/>
            <pc:sldMk cId="961130599" sldId="4275"/>
            <ac:spMk id="3" creationId="{D5E454BB-2840-80E2-7C9B-412116CC381D}"/>
          </ac:spMkLst>
        </pc:spChg>
      </pc:sldChg>
      <pc:sldChg chg="modSp">
        <pc:chgData name="Cori Perlander" userId="S::cperlander@tpgi.com::df4145e7-89b6-4b47-a9da-57439df4b67a" providerId="AD" clId="Web-{36786AB1-FFE6-C3E8-9696-2F64B793DD00}" dt="2025-03-08T23:28:09.031" v="27" actId="20577"/>
        <pc:sldMkLst>
          <pc:docMk/>
          <pc:sldMk cId="2082304170" sldId="4276"/>
        </pc:sldMkLst>
        <pc:spChg chg="mod">
          <ac:chgData name="Cori Perlander" userId="S::cperlander@tpgi.com::df4145e7-89b6-4b47-a9da-57439df4b67a" providerId="AD" clId="Web-{36786AB1-FFE6-C3E8-9696-2F64B793DD00}" dt="2025-03-08T23:28:09.031" v="27" actId="20577"/>
          <ac:spMkLst>
            <pc:docMk/>
            <pc:sldMk cId="2082304170" sldId="4276"/>
            <ac:spMk id="3" creationId="{F0753962-9B02-FFC0-D6FA-258E666FC796}"/>
          </ac:spMkLst>
        </pc:spChg>
      </pc:sldChg>
      <pc:sldChg chg="modSp">
        <pc:chgData name="Cori Perlander" userId="S::cperlander@tpgi.com::df4145e7-89b6-4b47-a9da-57439df4b67a" providerId="AD" clId="Web-{36786AB1-FFE6-C3E8-9696-2F64B793DD00}" dt="2025-03-08T23:29:52.649" v="37" actId="20577"/>
        <pc:sldMkLst>
          <pc:docMk/>
          <pc:sldMk cId="302985821" sldId="4277"/>
        </pc:sldMkLst>
        <pc:spChg chg="mod">
          <ac:chgData name="Cori Perlander" userId="S::cperlander@tpgi.com::df4145e7-89b6-4b47-a9da-57439df4b67a" providerId="AD" clId="Web-{36786AB1-FFE6-C3E8-9696-2F64B793DD00}" dt="2025-03-08T23:29:52.649" v="37" actId="20577"/>
          <ac:spMkLst>
            <pc:docMk/>
            <pc:sldMk cId="302985821" sldId="4277"/>
            <ac:spMk id="3" creationId="{0D853363-1273-982B-FFBE-3145F5F51843}"/>
          </ac:spMkLst>
        </pc:spChg>
      </pc:sldChg>
      <pc:sldChg chg="modSp">
        <pc:chgData name="Cori Perlander" userId="S::cperlander@tpgi.com::df4145e7-89b6-4b47-a9da-57439df4b67a" providerId="AD" clId="Web-{36786AB1-FFE6-C3E8-9696-2F64B793DD00}" dt="2025-03-08T23:30:27.308" v="42" actId="20577"/>
        <pc:sldMkLst>
          <pc:docMk/>
          <pc:sldMk cId="2121953678" sldId="4278"/>
        </pc:sldMkLst>
        <pc:spChg chg="mod">
          <ac:chgData name="Cori Perlander" userId="S::cperlander@tpgi.com::df4145e7-89b6-4b47-a9da-57439df4b67a" providerId="AD" clId="Web-{36786AB1-FFE6-C3E8-9696-2F64B793DD00}" dt="2025-03-08T23:30:27.308" v="42" actId="20577"/>
          <ac:spMkLst>
            <pc:docMk/>
            <pc:sldMk cId="2121953678" sldId="4278"/>
            <ac:spMk id="3" creationId="{47100511-AF0C-679D-833F-52768DD3B95F}"/>
          </ac:spMkLst>
        </pc:spChg>
      </pc:sldChg>
      <pc:sldChg chg="modSp">
        <pc:chgData name="Cori Perlander" userId="S::cperlander@tpgi.com::df4145e7-89b6-4b47-a9da-57439df4b67a" providerId="AD" clId="Web-{36786AB1-FFE6-C3E8-9696-2F64B793DD00}" dt="2025-03-08T23:31:46.174" v="57" actId="20577"/>
        <pc:sldMkLst>
          <pc:docMk/>
          <pc:sldMk cId="3329685513" sldId="4279"/>
        </pc:sldMkLst>
        <pc:spChg chg="mod">
          <ac:chgData name="Cori Perlander" userId="S::cperlander@tpgi.com::df4145e7-89b6-4b47-a9da-57439df4b67a" providerId="AD" clId="Web-{36786AB1-FFE6-C3E8-9696-2F64B793DD00}" dt="2025-03-08T23:31:46.174" v="57" actId="20577"/>
          <ac:spMkLst>
            <pc:docMk/>
            <pc:sldMk cId="3329685513" sldId="4279"/>
            <ac:spMk id="3" creationId="{10053AE7-B241-FA4D-FEB6-27D2C0FE7DE5}"/>
          </ac:spMkLst>
        </pc:spChg>
      </pc:sldChg>
      <pc:sldChg chg="modSp">
        <pc:chgData name="Cori Perlander" userId="S::cperlander@tpgi.com::df4145e7-89b6-4b47-a9da-57439df4b67a" providerId="AD" clId="Web-{36786AB1-FFE6-C3E8-9696-2F64B793DD00}" dt="2025-03-08T23:33:12.790" v="69" actId="20577"/>
        <pc:sldMkLst>
          <pc:docMk/>
          <pc:sldMk cId="792748099" sldId="4280"/>
        </pc:sldMkLst>
        <pc:spChg chg="mod">
          <ac:chgData name="Cori Perlander" userId="S::cperlander@tpgi.com::df4145e7-89b6-4b47-a9da-57439df4b67a" providerId="AD" clId="Web-{36786AB1-FFE6-C3E8-9696-2F64B793DD00}" dt="2025-03-08T23:33:12.790" v="69" actId="20577"/>
          <ac:spMkLst>
            <pc:docMk/>
            <pc:sldMk cId="792748099" sldId="4280"/>
            <ac:spMk id="3" creationId="{B13EB35F-5296-433F-4C97-59767F75BB1F}"/>
          </ac:spMkLst>
        </pc:spChg>
      </pc:sldChg>
      <pc:sldChg chg="modSp">
        <pc:chgData name="Cori Perlander" userId="S::cperlander@tpgi.com::df4145e7-89b6-4b47-a9da-57439df4b67a" providerId="AD" clId="Web-{36786AB1-FFE6-C3E8-9696-2F64B793DD00}" dt="2025-03-08T23:33:56.372" v="73" actId="20577"/>
        <pc:sldMkLst>
          <pc:docMk/>
          <pc:sldMk cId="1153066180" sldId="4281"/>
        </pc:sldMkLst>
        <pc:spChg chg="mod">
          <ac:chgData name="Cori Perlander" userId="S::cperlander@tpgi.com::df4145e7-89b6-4b47-a9da-57439df4b67a" providerId="AD" clId="Web-{36786AB1-FFE6-C3E8-9696-2F64B793DD00}" dt="2025-03-08T23:33:56.372" v="73" actId="20577"/>
          <ac:spMkLst>
            <pc:docMk/>
            <pc:sldMk cId="1153066180" sldId="4281"/>
            <ac:spMk id="3" creationId="{BDEF1DCE-3E7F-BF0D-9352-57FB69603E33}"/>
          </ac:spMkLst>
        </pc:spChg>
      </pc:sldChg>
    </pc:docChg>
  </pc:docChgLst>
  <pc:docChgLst>
    <pc:chgData name="Cori Perlander" userId="S::cperlander@tpgi.com::df4145e7-89b6-4b47-a9da-57439df4b67a" providerId="AD" clId="Web-{67506E22-1997-674C-B014-6DB7D141D8EA}"/>
    <pc:docChg chg="addSld delSld modSld sldOrd">
      <pc:chgData name="Cori Perlander" userId="S::cperlander@tpgi.com::df4145e7-89b6-4b47-a9da-57439df4b67a" providerId="AD" clId="Web-{67506E22-1997-674C-B014-6DB7D141D8EA}" dt="2025-02-24T22:29:34.873" v="134"/>
      <pc:docMkLst>
        <pc:docMk/>
      </pc:docMkLst>
      <pc:sldChg chg="modSp">
        <pc:chgData name="Cori Perlander" userId="S::cperlander@tpgi.com::df4145e7-89b6-4b47-a9da-57439df4b67a" providerId="AD" clId="Web-{67506E22-1997-674C-B014-6DB7D141D8EA}" dt="2025-02-24T22:21:04.730" v="10" actId="20577"/>
        <pc:sldMkLst>
          <pc:docMk/>
          <pc:sldMk cId="1908165116" sldId="4262"/>
        </pc:sldMkLst>
        <pc:spChg chg="mod">
          <ac:chgData name="Cori Perlander" userId="S::cperlander@tpgi.com::df4145e7-89b6-4b47-a9da-57439df4b67a" providerId="AD" clId="Web-{67506E22-1997-674C-B014-6DB7D141D8EA}" dt="2025-02-24T22:21:04.730" v="10" actId="20577"/>
          <ac:spMkLst>
            <pc:docMk/>
            <pc:sldMk cId="1908165116" sldId="4262"/>
            <ac:spMk id="3" creationId="{C88513AE-E67E-6B2D-6850-C366CD272F31}"/>
          </ac:spMkLst>
        </pc:spChg>
      </pc:sldChg>
      <pc:sldChg chg="modSp">
        <pc:chgData name="Cori Perlander" userId="S::cperlander@tpgi.com::df4145e7-89b6-4b47-a9da-57439df4b67a" providerId="AD" clId="Web-{67506E22-1997-674C-B014-6DB7D141D8EA}" dt="2025-02-24T22:22:06.466" v="23" actId="20577"/>
        <pc:sldMkLst>
          <pc:docMk/>
          <pc:sldMk cId="2323155772" sldId="4263"/>
        </pc:sldMkLst>
        <pc:spChg chg="mod">
          <ac:chgData name="Cori Perlander" userId="S::cperlander@tpgi.com::df4145e7-89b6-4b47-a9da-57439df4b67a" providerId="AD" clId="Web-{67506E22-1997-674C-B014-6DB7D141D8EA}" dt="2025-02-24T22:22:06.466" v="23" actId="20577"/>
          <ac:spMkLst>
            <pc:docMk/>
            <pc:sldMk cId="2323155772" sldId="4263"/>
            <ac:spMk id="3" creationId="{839E3F6A-4AD2-E16D-408E-7B0D3D75AAC2}"/>
          </ac:spMkLst>
        </pc:spChg>
      </pc:sldChg>
      <pc:sldChg chg="modSp">
        <pc:chgData name="Cori Perlander" userId="S::cperlander@tpgi.com::df4145e7-89b6-4b47-a9da-57439df4b67a" providerId="AD" clId="Web-{67506E22-1997-674C-B014-6DB7D141D8EA}" dt="2025-02-24T22:26:32.804" v="119" actId="20577"/>
        <pc:sldMkLst>
          <pc:docMk/>
          <pc:sldMk cId="3763604446" sldId="4264"/>
        </pc:sldMkLst>
        <pc:spChg chg="mod">
          <ac:chgData name="Cori Perlander" userId="S::cperlander@tpgi.com::df4145e7-89b6-4b47-a9da-57439df4b67a" providerId="AD" clId="Web-{67506E22-1997-674C-B014-6DB7D141D8EA}" dt="2025-02-24T22:26:32.804" v="119" actId="20577"/>
          <ac:spMkLst>
            <pc:docMk/>
            <pc:sldMk cId="3763604446" sldId="4264"/>
            <ac:spMk id="3" creationId="{63713F70-5B8E-7DDB-DD4D-38D890C726CF}"/>
          </ac:spMkLst>
        </pc:spChg>
      </pc:sldChg>
      <pc:sldChg chg="ord">
        <pc:chgData name="Cori Perlander" userId="S::cperlander@tpgi.com::df4145e7-89b6-4b47-a9da-57439df4b67a" providerId="AD" clId="Web-{67506E22-1997-674C-B014-6DB7D141D8EA}" dt="2025-02-24T22:26:59.977" v="121"/>
        <pc:sldMkLst>
          <pc:docMk/>
          <pc:sldMk cId="758161019" sldId="4265"/>
        </pc:sldMkLst>
      </pc:sldChg>
      <pc:sldChg chg="del">
        <pc:chgData name="Cori Perlander" userId="S::cperlander@tpgi.com::df4145e7-89b6-4b47-a9da-57439df4b67a" providerId="AD" clId="Web-{67506E22-1997-674C-B014-6DB7D141D8EA}" dt="2025-02-24T22:26:40.148" v="120"/>
        <pc:sldMkLst>
          <pc:docMk/>
          <pc:sldMk cId="2275571290" sldId="4266"/>
        </pc:sldMkLst>
      </pc:sldChg>
      <pc:sldChg chg="del">
        <pc:chgData name="Cori Perlander" userId="S::cperlander@tpgi.com::df4145e7-89b6-4b47-a9da-57439df4b67a" providerId="AD" clId="Web-{67506E22-1997-674C-B014-6DB7D141D8EA}" dt="2025-02-24T22:29:23.576" v="133"/>
        <pc:sldMkLst>
          <pc:docMk/>
          <pc:sldMk cId="1644876262" sldId="4267"/>
        </pc:sldMkLst>
      </pc:sldChg>
      <pc:sldChg chg="del">
        <pc:chgData name="Cori Perlander" userId="S::cperlander@tpgi.com::df4145e7-89b6-4b47-a9da-57439df4b67a" providerId="AD" clId="Web-{67506E22-1997-674C-B014-6DB7D141D8EA}" dt="2025-02-24T22:29:34.873" v="134"/>
        <pc:sldMkLst>
          <pc:docMk/>
          <pc:sldMk cId="3264517198" sldId="4268"/>
        </pc:sldMkLst>
      </pc:sldChg>
      <pc:sldChg chg="modSp add replId">
        <pc:chgData name="Cori Perlander" userId="S::cperlander@tpgi.com::df4145e7-89b6-4b47-a9da-57439df4b67a" providerId="AD" clId="Web-{67506E22-1997-674C-B014-6DB7D141D8EA}" dt="2025-02-24T22:29:07.341" v="132" actId="20577"/>
        <pc:sldMkLst>
          <pc:docMk/>
          <pc:sldMk cId="1657464054" sldId="4270"/>
        </pc:sldMkLst>
        <pc:spChg chg="mod">
          <ac:chgData name="Cori Perlander" userId="S::cperlander@tpgi.com::df4145e7-89b6-4b47-a9da-57439df4b67a" providerId="AD" clId="Web-{67506E22-1997-674C-B014-6DB7D141D8EA}" dt="2025-02-24T22:29:07.341" v="132" actId="20577"/>
          <ac:spMkLst>
            <pc:docMk/>
            <pc:sldMk cId="1657464054" sldId="4270"/>
            <ac:spMk id="10" creationId="{701CC219-CDB0-BBCD-E38A-DBB581F0E647}"/>
          </ac:spMkLst>
        </pc:spChg>
      </pc:sldChg>
    </pc:docChg>
  </pc:docChgLst>
  <pc:docChgLst>
    <pc:chgData name="Cori Perlander" userId="S::cperlander@tpgi.com::df4145e7-89b6-4b47-a9da-57439df4b67a" providerId="AD" clId="Web-{DD957996-9E87-3B5A-15A9-2D68CE15AC3E}"/>
    <pc:docChg chg="sldOrd">
      <pc:chgData name="Cori Perlander" userId="S::cperlander@tpgi.com::df4145e7-89b6-4b47-a9da-57439df4b67a" providerId="AD" clId="Web-{DD957996-9E87-3B5A-15A9-2D68CE15AC3E}" dt="2025-03-10T18:21:00.755" v="0"/>
      <pc:docMkLst>
        <pc:docMk/>
      </pc:docMkLst>
      <pc:sldChg chg="ord">
        <pc:chgData name="Cori Perlander" userId="S::cperlander@tpgi.com::df4145e7-89b6-4b47-a9da-57439df4b67a" providerId="AD" clId="Web-{DD957996-9E87-3B5A-15A9-2D68CE15AC3E}" dt="2025-03-10T18:21:00.755" v="0"/>
        <pc:sldMkLst>
          <pc:docMk/>
          <pc:sldMk cId="3161274520" sldId="4258"/>
        </pc:sldMkLst>
      </pc:sldChg>
    </pc:docChg>
  </pc:docChgLst>
  <pc:docChgLst>
    <pc:chgData name="Cori Perlander" userId="S::cperlander@tpgi.com::df4145e7-89b6-4b47-a9da-57439df4b67a" providerId="AD" clId="Web-{87D5C9A0-E4C7-335B-D40E-E6F9B5766AB2}"/>
    <pc:docChg chg="addSld">
      <pc:chgData name="Cori Perlander" userId="S::cperlander@tpgi.com::df4145e7-89b6-4b47-a9da-57439df4b67a" providerId="AD" clId="Web-{87D5C9A0-E4C7-335B-D40E-E6F9B5766AB2}" dt="2025-03-08T15:08:27.130" v="8"/>
      <pc:docMkLst>
        <pc:docMk/>
      </pc:docMkLst>
      <pc:sldChg chg="new">
        <pc:chgData name="Cori Perlander" userId="S::cperlander@tpgi.com::df4145e7-89b6-4b47-a9da-57439df4b67a" providerId="AD" clId="Web-{87D5C9A0-E4C7-335B-D40E-E6F9B5766AB2}" dt="2025-03-08T15:06:50.987" v="0"/>
        <pc:sldMkLst>
          <pc:docMk/>
          <pc:sldMk cId="1703289054" sldId="4273"/>
        </pc:sldMkLst>
      </pc:sldChg>
      <pc:sldChg chg="new">
        <pc:chgData name="Cori Perlander" userId="S::cperlander@tpgi.com::df4145e7-89b6-4b47-a9da-57439df4b67a" providerId="AD" clId="Web-{87D5C9A0-E4C7-335B-D40E-E6F9B5766AB2}" dt="2025-03-08T15:07:13.706" v="1"/>
        <pc:sldMkLst>
          <pc:docMk/>
          <pc:sldMk cId="3823078756" sldId="4274"/>
        </pc:sldMkLst>
      </pc:sldChg>
      <pc:sldChg chg="new">
        <pc:chgData name="Cori Perlander" userId="S::cperlander@tpgi.com::df4145e7-89b6-4b47-a9da-57439df4b67a" providerId="AD" clId="Web-{87D5C9A0-E4C7-335B-D40E-E6F9B5766AB2}" dt="2025-03-08T15:07:21.925" v="2"/>
        <pc:sldMkLst>
          <pc:docMk/>
          <pc:sldMk cId="961130599" sldId="4275"/>
        </pc:sldMkLst>
      </pc:sldChg>
      <pc:sldChg chg="new">
        <pc:chgData name="Cori Perlander" userId="S::cperlander@tpgi.com::df4145e7-89b6-4b47-a9da-57439df4b67a" providerId="AD" clId="Web-{87D5C9A0-E4C7-335B-D40E-E6F9B5766AB2}" dt="2025-03-08T15:07:37.254" v="3"/>
        <pc:sldMkLst>
          <pc:docMk/>
          <pc:sldMk cId="2082304170" sldId="4276"/>
        </pc:sldMkLst>
      </pc:sldChg>
      <pc:sldChg chg="new">
        <pc:chgData name="Cori Perlander" userId="S::cperlander@tpgi.com::df4145e7-89b6-4b47-a9da-57439df4b67a" providerId="AD" clId="Web-{87D5C9A0-E4C7-335B-D40E-E6F9B5766AB2}" dt="2025-03-08T15:07:45.582" v="4"/>
        <pc:sldMkLst>
          <pc:docMk/>
          <pc:sldMk cId="302985821" sldId="4277"/>
        </pc:sldMkLst>
      </pc:sldChg>
      <pc:sldChg chg="new">
        <pc:chgData name="Cori Perlander" userId="S::cperlander@tpgi.com::df4145e7-89b6-4b47-a9da-57439df4b67a" providerId="AD" clId="Web-{87D5C9A0-E4C7-335B-D40E-E6F9B5766AB2}" dt="2025-03-08T15:07:57.661" v="5"/>
        <pc:sldMkLst>
          <pc:docMk/>
          <pc:sldMk cId="2121953678" sldId="4278"/>
        </pc:sldMkLst>
      </pc:sldChg>
      <pc:sldChg chg="new">
        <pc:chgData name="Cori Perlander" userId="S::cperlander@tpgi.com::df4145e7-89b6-4b47-a9da-57439df4b67a" providerId="AD" clId="Web-{87D5C9A0-E4C7-335B-D40E-E6F9B5766AB2}" dt="2025-03-08T15:08:05.427" v="6"/>
        <pc:sldMkLst>
          <pc:docMk/>
          <pc:sldMk cId="3329685513" sldId="4279"/>
        </pc:sldMkLst>
      </pc:sldChg>
      <pc:sldChg chg="new">
        <pc:chgData name="Cori Perlander" userId="S::cperlander@tpgi.com::df4145e7-89b6-4b47-a9da-57439df4b67a" providerId="AD" clId="Web-{87D5C9A0-E4C7-335B-D40E-E6F9B5766AB2}" dt="2025-03-08T15:08:16.911" v="7"/>
        <pc:sldMkLst>
          <pc:docMk/>
          <pc:sldMk cId="792748099" sldId="4280"/>
        </pc:sldMkLst>
      </pc:sldChg>
      <pc:sldChg chg="new">
        <pc:chgData name="Cori Perlander" userId="S::cperlander@tpgi.com::df4145e7-89b6-4b47-a9da-57439df4b67a" providerId="AD" clId="Web-{87D5C9A0-E4C7-335B-D40E-E6F9B5766AB2}" dt="2025-03-08T15:08:27.130" v="8"/>
        <pc:sldMkLst>
          <pc:docMk/>
          <pc:sldMk cId="1153066180" sldId="428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F488D9-06FB-6543-BBFF-1738237CD9EF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455CA1-8AB9-7F4B-8B56-30FA76A04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91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1130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4226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87ECB-12A6-10E8-36D9-B0DB23E39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C40F6E-FEB8-4056-E6DE-61452A77F4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AD7AE7-FFBF-BC6B-F4FD-C2E15D818A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10E55-9EEF-D997-DBA9-A6A55C6984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1586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4179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8B99F-586C-1CC8-CBCA-1ECD0F6F51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0C9855-277E-8F67-16C4-149457B734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1CA0EC-0C04-F950-36C6-960EFBE006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DDF775-131D-5805-9FBE-08822CA63C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299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9540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C89D9-F0E1-8E71-9722-6BE34D452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26E1C0-A35D-B424-4C0B-3CFF58A14A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C75A46-E5AF-F67E-B9FE-4FD2874DE9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08C0AF-C215-B0F0-68BD-F04AC1A58D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5762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FB039B-74C0-5CB2-0533-6E785B0F29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CE8E7E-B7E8-D484-1076-8EB95CCC36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C17039-0728-B3A7-A827-A018505130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7B1B90-E914-1A3D-F998-DD902231E0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80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4889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228AA5-7774-78F1-C55B-9E6D7D219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54020B-6123-ABE1-A306-04C58850E1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F6F862-467F-A571-E73E-88EC5B28FA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55F2D1-A1E3-4DFA-E706-BE6006C1C8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2588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34498C-8A6A-688E-6F03-2F9EB82D2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70F849-A579-51CF-D823-BB7E6123B9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8A344A-3B7F-A764-7AA0-07DD28A79F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38D89F-8757-0F70-A956-EDED1EB119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351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5503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C89D9-F0E1-8E71-9722-6BE34D452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26E1C0-A35D-B424-4C0B-3CFF58A14A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C75A46-E5AF-F67E-B9FE-4FD2874DE9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08C0AF-C215-B0F0-68BD-F04AC1A58D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5762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192047-1BAA-EABC-AF47-4A8F3D94B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0986EF-8BC1-D6C6-16DA-E5C73A2ABC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BD5238-CE57-10BC-E13D-DD928DF0B1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D1441F-7FF3-85AE-D14E-EB3E120C98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470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1C3F6-FBCD-67D4-100D-37D439D591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81E703-4006-8CB8-A9A1-3585D0A844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4F5D7B-CB96-3BA4-E154-0B6BBEA93C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B1E074-A2A1-A028-F033-11FA22FC05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8436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455CA1-8AB9-7F4B-8B56-30FA76A041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2422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A5680-7025-FEDD-81A6-D20AB547A6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58FC25-9D82-9B7E-6539-FFFB3982F4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9313D8-DF56-2F44-9503-DB2D19F552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CF2BE5-FB04-FF61-6465-80B0C221B5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8320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0555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61B0A3-4767-E5AC-FFF9-37D54CAD0E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A48B03-0515-7454-5687-4AED9E4D86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67A592-5742-249B-94A2-2F0C0B04DD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89D529-65F6-2D5E-90A9-F1C40B86C3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8591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63E17-C576-5F22-D0FA-899D8D4B9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9FD9DE-007C-7109-9297-20BEEA362C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617A6C-0C11-8236-B197-9645C55CB2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3C0591-82C4-99B3-35E4-E0C0B42926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5226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4DB1DA-A1B4-4D55-75F5-CE31FBFB63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3D7819-093D-EAA5-460D-8AAD065A84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1AA364-E3FF-945B-935A-FD81DA62D3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7B5723-404B-C16C-DA9F-572DECB20D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4460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5F45AF-BD9D-9D06-8CB4-C865CA88E5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ABADD2-B2BF-E1A3-0F92-B0EE040FF3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1BA66D-BE6A-1341-F5D5-5658D4EF10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B80A10-233B-A80C-D71E-2F25455BD2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7534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C89D9-F0E1-8E71-9722-6BE34D452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26E1C0-A35D-B424-4C0B-3CFF58A14A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C75A46-E5AF-F67E-B9FE-4FD2874DE9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08C0AF-C215-B0F0-68BD-F04AC1A58D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576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creen with a red border&#10;&#10;Description automatically generated">
            <a:extLst>
              <a:ext uri="{FF2B5EF4-FFF2-40B4-BE49-F238E27FC236}">
                <a16:creationId xmlns:a16="http://schemas.microsoft.com/office/drawing/2014/main" id="{FD774713-41E2-BA70-6EF7-661F74003A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21" y="0"/>
            <a:ext cx="1233108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66AB78-4592-2941-894F-7686F3475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214" y="1777960"/>
            <a:ext cx="5159829" cy="996110"/>
          </a:xfrm>
        </p:spPr>
        <p:txBody>
          <a:bodyPr>
            <a:normAutofit/>
          </a:bodyPr>
          <a:lstStyle>
            <a:lvl1pPr>
              <a:defRPr sz="4000" b="1" i="0" spc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pic>
        <p:nvPicPr>
          <p:cNvPr id="9" name="Picture 8" descr="A white logo with a black background&#10;&#10;Description automatically generated">
            <a:extLst>
              <a:ext uri="{FF2B5EF4-FFF2-40B4-BE49-F238E27FC236}">
                <a16:creationId xmlns:a16="http://schemas.microsoft.com/office/drawing/2014/main" id="{20D39225-271E-CFA8-47EB-2049A6F7D3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075" y="6360731"/>
            <a:ext cx="1472190" cy="393638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4B51143-431F-3E46-B0BD-9E5A39124C17}"/>
              </a:ext>
            </a:extLst>
          </p:cNvPr>
          <p:cNvCxnSpPr>
            <a:cxnSpLocks/>
          </p:cNvCxnSpPr>
          <p:nvPr userDrawn="1"/>
        </p:nvCxnSpPr>
        <p:spPr>
          <a:xfrm>
            <a:off x="-71021" y="982250"/>
            <a:ext cx="12331083" cy="0"/>
          </a:xfrm>
          <a:prstGeom prst="line">
            <a:avLst/>
          </a:prstGeom>
          <a:ln w="76200">
            <a:solidFill>
              <a:srgbClr val="DC1B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892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solidFill>
          <a:srgbClr val="1A3B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A0B3300-0BE5-4BEB-9CC4-0065B5212F73}"/>
              </a:ext>
            </a:extLst>
          </p:cNvPr>
          <p:cNvSpPr/>
          <p:nvPr userDrawn="1"/>
        </p:nvSpPr>
        <p:spPr>
          <a:xfrm>
            <a:off x="4051300" y="0"/>
            <a:ext cx="81407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622953" y="2171700"/>
            <a:ext cx="6939781" cy="3373694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1A1A1A"/>
                </a:solidFill>
              </a:defRPr>
            </a:lvl1pPr>
            <a:lvl2pPr marL="365760" indent="0">
              <a:buNone/>
              <a:defRPr/>
            </a:lvl2pPr>
            <a:lvl3pPr marL="731520" indent="0">
              <a:buNone/>
              <a:defRPr/>
            </a:lvl3pPr>
            <a:lvl4pPr marL="1097280" indent="0">
              <a:buNone/>
              <a:defRPr/>
            </a:lvl4pPr>
            <a:lvl5pPr marL="146304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F876B4-F608-BFC9-F830-08D7CE72846F}"/>
              </a:ext>
            </a:extLst>
          </p:cNvPr>
          <p:cNvSpPr/>
          <p:nvPr userDrawn="1"/>
        </p:nvSpPr>
        <p:spPr>
          <a:xfrm>
            <a:off x="-71021" y="6"/>
            <a:ext cx="4122321" cy="6857993"/>
          </a:xfrm>
          <a:prstGeom prst="rect">
            <a:avLst/>
          </a:prstGeom>
          <a:gradFill flip="none" rotWithShape="1">
            <a:gsLst>
              <a:gs pos="0">
                <a:srgbClr val="1A3B5B">
                  <a:shade val="30000"/>
                  <a:satMod val="115000"/>
                </a:srgbClr>
              </a:gs>
              <a:gs pos="50000">
                <a:srgbClr val="1A3B5B">
                  <a:shade val="67500"/>
                  <a:satMod val="115000"/>
                </a:srgbClr>
              </a:gs>
              <a:gs pos="100000">
                <a:srgbClr val="1A3B5B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3447" y="365125"/>
            <a:ext cx="3103353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Master 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87079" y="1924493"/>
            <a:ext cx="3764221" cy="0"/>
          </a:xfrm>
          <a:prstGeom prst="line">
            <a:avLst/>
          </a:prstGeom>
          <a:ln w="53975">
            <a:solidFill>
              <a:srgbClr val="DC1B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white logo with a black background&#10;&#10;Description automatically generated">
            <a:extLst>
              <a:ext uri="{FF2B5EF4-FFF2-40B4-BE49-F238E27FC236}">
                <a16:creationId xmlns:a16="http://schemas.microsoft.com/office/drawing/2014/main" id="{A9EAE2AF-5D1B-592B-DDE8-15F928239D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555" y="6267543"/>
            <a:ext cx="1472190" cy="393638"/>
          </a:xfrm>
          <a:prstGeom prst="rect">
            <a:avLst/>
          </a:prstGeom>
        </p:spPr>
      </p:pic>
      <p:pic>
        <p:nvPicPr>
          <p:cNvPr id="11" name="Picture 10" descr="A map of a network&#10;&#10;Description automatically generated with medium confidence">
            <a:extLst>
              <a:ext uri="{FF2B5EF4-FFF2-40B4-BE49-F238E27FC236}">
                <a16:creationId xmlns:a16="http://schemas.microsoft.com/office/drawing/2014/main" id="{28CB4282-EA80-B74A-541D-E8A0CF964D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0000">
            <a:off x="8367140" y="4647794"/>
            <a:ext cx="4194562" cy="305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862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gradFill>
          <a:gsLst>
            <a:gs pos="0">
              <a:srgbClr val="1A3B5B">
                <a:shade val="30000"/>
                <a:satMod val="115000"/>
              </a:srgbClr>
            </a:gs>
            <a:gs pos="50000">
              <a:srgbClr val="1A3B5B">
                <a:shade val="67500"/>
                <a:satMod val="115000"/>
              </a:srgbClr>
            </a:gs>
            <a:gs pos="100000">
              <a:srgbClr val="1A3B5B">
                <a:shade val="100000"/>
                <a:satMod val="115000"/>
              </a:srgb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A0B3300-0BE5-4BEB-9CC4-0065B5212F73}"/>
              </a:ext>
            </a:extLst>
          </p:cNvPr>
          <p:cNvSpPr/>
          <p:nvPr userDrawn="1"/>
        </p:nvSpPr>
        <p:spPr>
          <a:xfrm>
            <a:off x="0" y="167349"/>
            <a:ext cx="12192000" cy="5984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map of a network&#10;&#10;Description automatically generated with medium confidence">
            <a:extLst>
              <a:ext uri="{FF2B5EF4-FFF2-40B4-BE49-F238E27FC236}">
                <a16:creationId xmlns:a16="http://schemas.microsoft.com/office/drawing/2014/main" id="{AB2034F0-8552-3CD3-E0F0-99EA327B8C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0000">
            <a:off x="8367140" y="4647794"/>
            <a:ext cx="4194562" cy="3058338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503447" y="2171700"/>
            <a:ext cx="11059287" cy="3373694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1A1A1A"/>
                </a:solidFill>
              </a:defRPr>
            </a:lvl1pPr>
            <a:lvl2pPr marL="365760" indent="0">
              <a:buNone/>
              <a:defRPr/>
            </a:lvl2pPr>
            <a:lvl3pPr marL="731520" indent="0">
              <a:buNone/>
              <a:defRPr/>
            </a:lvl3pPr>
            <a:lvl4pPr marL="1097280" indent="0">
              <a:buNone/>
              <a:defRPr/>
            </a:lvl4pPr>
            <a:lvl5pPr marL="146304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3447" y="365125"/>
            <a:ext cx="11059287" cy="1325563"/>
          </a:xfrm>
        </p:spPr>
        <p:txBody>
          <a:bodyPr/>
          <a:lstStyle>
            <a:lvl1pPr>
              <a:defRPr>
                <a:solidFill>
                  <a:srgbClr val="1A3B5B"/>
                </a:solidFill>
              </a:defRPr>
            </a:lvl1pPr>
          </a:lstStyle>
          <a:p>
            <a:r>
              <a:rPr lang="en-US"/>
              <a:t>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C082D6-4912-9FB9-2B83-7FAFDAFAC542}"/>
              </a:ext>
            </a:extLst>
          </p:cNvPr>
          <p:cNvSpPr/>
          <p:nvPr userDrawn="1"/>
        </p:nvSpPr>
        <p:spPr>
          <a:xfrm>
            <a:off x="-115409" y="1"/>
            <a:ext cx="12351800" cy="167344"/>
          </a:xfrm>
          <a:prstGeom prst="rect">
            <a:avLst/>
          </a:prstGeom>
          <a:gradFill flip="none" rotWithShape="1">
            <a:gsLst>
              <a:gs pos="100000">
                <a:srgbClr val="1A3B5B">
                  <a:shade val="30000"/>
                  <a:satMod val="115000"/>
                </a:srgbClr>
              </a:gs>
              <a:gs pos="23000">
                <a:srgbClr val="1A3B5B">
                  <a:shade val="67500"/>
                  <a:satMod val="115000"/>
                </a:srgbClr>
              </a:gs>
              <a:gs pos="0">
                <a:srgbClr val="1A3B5B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4E6F4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E5A95AD-D188-2781-63D9-891105710DCB}"/>
              </a:ext>
            </a:extLst>
          </p:cNvPr>
          <p:cNvSpPr/>
          <p:nvPr userDrawn="1"/>
        </p:nvSpPr>
        <p:spPr>
          <a:xfrm>
            <a:off x="-71019" y="6151459"/>
            <a:ext cx="12307410" cy="706541"/>
          </a:xfrm>
          <a:prstGeom prst="rect">
            <a:avLst/>
          </a:prstGeom>
          <a:gradFill flip="none" rotWithShape="1">
            <a:gsLst>
              <a:gs pos="100000">
                <a:srgbClr val="1A3B5B">
                  <a:shade val="30000"/>
                  <a:satMod val="115000"/>
                </a:srgbClr>
              </a:gs>
              <a:gs pos="23000">
                <a:srgbClr val="1A3B5B">
                  <a:shade val="67500"/>
                  <a:satMod val="115000"/>
                </a:srgbClr>
              </a:gs>
              <a:gs pos="0">
                <a:srgbClr val="1A3B5B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4E6F4"/>
              </a:solidFill>
            </a:endParaRPr>
          </a:p>
        </p:txBody>
      </p:sp>
      <p:pic>
        <p:nvPicPr>
          <p:cNvPr id="4" name="Picture 3" descr="A white logo with a black background&#10;&#10;Description automatically generated">
            <a:extLst>
              <a:ext uri="{FF2B5EF4-FFF2-40B4-BE49-F238E27FC236}">
                <a16:creationId xmlns:a16="http://schemas.microsoft.com/office/drawing/2014/main" id="{5BC70C3D-619F-A4E6-518B-90C6C898C9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075" y="6360731"/>
            <a:ext cx="1472190" cy="393638"/>
          </a:xfrm>
          <a:prstGeom prst="rect">
            <a:avLst/>
          </a:prstGeom>
        </p:spPr>
      </p:pic>
      <p:cxnSp>
        <p:nvCxnSpPr>
          <p:cNvPr id="9" name="Straight Connector 8"/>
          <p:cNvCxnSpPr>
            <a:cxnSpLocks/>
          </p:cNvCxnSpPr>
          <p:nvPr userDrawn="1"/>
        </p:nvCxnSpPr>
        <p:spPr>
          <a:xfrm>
            <a:off x="-71019" y="6129285"/>
            <a:ext cx="12307410" cy="0"/>
          </a:xfrm>
          <a:prstGeom prst="line">
            <a:avLst/>
          </a:prstGeom>
          <a:ln w="76200">
            <a:solidFill>
              <a:srgbClr val="DC1B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8089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gradFill>
          <a:gsLst>
            <a:gs pos="0">
              <a:srgbClr val="1A3B5B">
                <a:shade val="30000"/>
                <a:satMod val="115000"/>
              </a:srgbClr>
            </a:gs>
            <a:gs pos="50000">
              <a:srgbClr val="1A3B5B">
                <a:shade val="67500"/>
                <a:satMod val="115000"/>
              </a:srgbClr>
            </a:gs>
            <a:gs pos="100000">
              <a:srgbClr val="1A3B5B">
                <a:shade val="100000"/>
                <a:satMod val="115000"/>
              </a:srgb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D5DCA38-A17E-BFEB-4B0E-357358FC19E7}"/>
              </a:ext>
            </a:extLst>
          </p:cNvPr>
          <p:cNvSpPr/>
          <p:nvPr userDrawn="1"/>
        </p:nvSpPr>
        <p:spPr>
          <a:xfrm>
            <a:off x="0" y="488797"/>
            <a:ext cx="12192000" cy="63880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013F01-82B4-9333-7684-E7ED84BD32FF}"/>
              </a:ext>
            </a:extLst>
          </p:cNvPr>
          <p:cNvSpPr/>
          <p:nvPr userDrawn="1"/>
        </p:nvSpPr>
        <p:spPr>
          <a:xfrm>
            <a:off x="-79897" y="-7463"/>
            <a:ext cx="12316287" cy="424718"/>
          </a:xfrm>
          <a:prstGeom prst="rect">
            <a:avLst/>
          </a:prstGeom>
          <a:solidFill>
            <a:srgbClr val="0E3C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4C1CD5-F630-D9DC-F8C1-FE2A096763C3}"/>
              </a:ext>
            </a:extLst>
          </p:cNvPr>
          <p:cNvSpPr/>
          <p:nvPr userDrawn="1"/>
        </p:nvSpPr>
        <p:spPr>
          <a:xfrm rot="5400000" flipH="1">
            <a:off x="6039295" y="-5705021"/>
            <a:ext cx="77896" cy="12316288"/>
          </a:xfrm>
          <a:prstGeom prst="rect">
            <a:avLst/>
          </a:prstGeom>
          <a:solidFill>
            <a:srgbClr val="DC1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503447" y="2171700"/>
            <a:ext cx="11059287" cy="3373694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1A1A1A"/>
                </a:solidFill>
              </a:defRPr>
            </a:lvl1pPr>
            <a:lvl2pPr marL="365760" indent="0">
              <a:buNone/>
              <a:defRPr/>
            </a:lvl2pPr>
            <a:lvl3pPr marL="731520" indent="0">
              <a:buNone/>
              <a:defRPr/>
            </a:lvl3pPr>
            <a:lvl4pPr marL="1097280" indent="0">
              <a:buNone/>
              <a:defRPr/>
            </a:lvl4pPr>
            <a:lvl5pPr marL="146304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812F1F0-B2BE-64B7-98B9-9CAA28360E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3" y="535750"/>
            <a:ext cx="8590556" cy="760106"/>
          </a:xfrm>
        </p:spPr>
        <p:txBody>
          <a:bodyPr anchor="b" anchorCtr="0"/>
          <a:lstStyle>
            <a:lvl1pPr>
              <a:defRPr>
                <a:solidFill>
                  <a:srgbClr val="1A3B5B"/>
                </a:solidFill>
              </a:defRPr>
            </a:lvl1pPr>
          </a:lstStyle>
          <a:p>
            <a:r>
              <a:rPr lang="en-US"/>
              <a:t>[Click to edit Master title style]</a:t>
            </a:r>
          </a:p>
        </p:txBody>
      </p:sp>
      <p:pic>
        <p:nvPicPr>
          <p:cNvPr id="11" name="Picture 10" descr="A map of a network&#10;&#10;Description automatically generated with medium confidence">
            <a:extLst>
              <a:ext uri="{FF2B5EF4-FFF2-40B4-BE49-F238E27FC236}">
                <a16:creationId xmlns:a16="http://schemas.microsoft.com/office/drawing/2014/main" id="{E5F03671-EB5F-8D08-CAA4-4E10080DA4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0000">
            <a:off x="8367140" y="4647794"/>
            <a:ext cx="4194562" cy="3058338"/>
          </a:xfrm>
          <a:prstGeom prst="rect">
            <a:avLst/>
          </a:prstGeom>
        </p:spPr>
      </p:pic>
      <p:pic>
        <p:nvPicPr>
          <p:cNvPr id="4" name="Picture 3" descr="A blue logo with a black background&#10;&#10;Description automatically generated">
            <a:extLst>
              <a:ext uri="{FF2B5EF4-FFF2-40B4-BE49-F238E27FC236}">
                <a16:creationId xmlns:a16="http://schemas.microsoft.com/office/drawing/2014/main" id="{1E2B402B-1C4F-FE4D-FA86-83BAD22A77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422" y="6365917"/>
            <a:ext cx="1549020" cy="39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299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map of a network&#10;&#10;Description automatically generated with medium confidence">
            <a:extLst>
              <a:ext uri="{FF2B5EF4-FFF2-40B4-BE49-F238E27FC236}">
                <a16:creationId xmlns:a16="http://schemas.microsoft.com/office/drawing/2014/main" id="{27E725F8-6D8C-4029-0A66-952ABA4940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0000">
            <a:off x="8367140" y="4647794"/>
            <a:ext cx="4194562" cy="3058338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FCB8FB9-1DFE-DF48-B927-892C67DADE0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66799" y="2254827"/>
            <a:ext cx="8131791" cy="3922136"/>
          </a:xfrm>
        </p:spPr>
        <p:txBody>
          <a:bodyPr numCol="1"/>
          <a:lstStyle>
            <a:lvl1pPr marL="365760" indent="-365760">
              <a:buClr>
                <a:srgbClr val="DC1B7B"/>
              </a:buClr>
              <a:buFont typeface="Wingdings" panose="05000000000000000000" pitchFamily="2" charset="2"/>
              <a:buChar char="§"/>
              <a:defRPr>
                <a:solidFill>
                  <a:schemeClr val="accent1">
                    <a:lumMod val="10000"/>
                  </a:schemeClr>
                </a:solidFill>
              </a:defRPr>
            </a:lvl1pPr>
            <a:lvl2pPr marL="731520" indent="-365760">
              <a:buClr>
                <a:srgbClr val="DC1B7B"/>
              </a:buClr>
              <a:buFont typeface="Wingdings" panose="05000000000000000000" pitchFamily="2" charset="2"/>
              <a:buChar char="§"/>
              <a:defRPr>
                <a:solidFill>
                  <a:schemeClr val="accent1">
                    <a:lumMod val="10000"/>
                  </a:schemeClr>
                </a:solidFill>
              </a:defRPr>
            </a:lvl2pPr>
            <a:lvl3pPr marL="1097280" indent="-365760">
              <a:buClr>
                <a:srgbClr val="DC1B7B"/>
              </a:buClr>
              <a:buFont typeface="Wingdings" panose="05000000000000000000" pitchFamily="2" charset="2"/>
              <a:buChar char="§"/>
              <a:defRPr>
                <a:solidFill>
                  <a:schemeClr val="accent1">
                    <a:lumMod val="10000"/>
                  </a:schemeClr>
                </a:solidFill>
              </a:defRPr>
            </a:lvl3pPr>
            <a:lvl4pPr marL="1463040" indent="-365760">
              <a:buClr>
                <a:srgbClr val="DC1B7B"/>
              </a:buClr>
              <a:buFont typeface="Wingdings" panose="05000000000000000000" pitchFamily="2" charset="2"/>
              <a:buChar char="§"/>
              <a:defRPr>
                <a:solidFill>
                  <a:schemeClr val="accent1">
                    <a:lumMod val="10000"/>
                  </a:schemeClr>
                </a:solidFill>
              </a:defRPr>
            </a:lvl4pPr>
            <a:lvl5pPr marL="1828800" indent="-365760">
              <a:buClr>
                <a:srgbClr val="DC1B7B"/>
              </a:buClr>
              <a:buFont typeface="Wingdings" panose="05000000000000000000" pitchFamily="2" charset="2"/>
              <a:buChar char="§"/>
              <a:defRPr>
                <a:solidFill>
                  <a:schemeClr val="accent1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7002147-2B19-F846-8342-4AB09A07BE24}"/>
              </a:ext>
            </a:extLst>
          </p:cNvPr>
          <p:cNvSpPr/>
          <p:nvPr userDrawn="1"/>
        </p:nvSpPr>
        <p:spPr>
          <a:xfrm>
            <a:off x="-62144" y="0"/>
            <a:ext cx="12322206" cy="1912139"/>
          </a:xfrm>
          <a:prstGeom prst="rect">
            <a:avLst/>
          </a:prstGeom>
          <a:gradFill flip="none" rotWithShape="1">
            <a:gsLst>
              <a:gs pos="100000">
                <a:srgbClr val="1A3B5B">
                  <a:shade val="30000"/>
                  <a:satMod val="115000"/>
                </a:srgbClr>
              </a:gs>
              <a:gs pos="23000">
                <a:srgbClr val="1A3B5B">
                  <a:shade val="67500"/>
                  <a:satMod val="115000"/>
                </a:srgbClr>
              </a:gs>
              <a:gs pos="0">
                <a:srgbClr val="1A3B5B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4E6F4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0339787-6830-C548-B652-89566B645C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218364"/>
            <a:ext cx="9783170" cy="1433015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[Click to edit Master title style]</a:t>
            </a:r>
          </a:p>
        </p:txBody>
      </p:sp>
      <p:pic>
        <p:nvPicPr>
          <p:cNvPr id="6" name="Picture 5" descr="A blue logo with a black background&#10;&#10;Description automatically generated">
            <a:extLst>
              <a:ext uri="{FF2B5EF4-FFF2-40B4-BE49-F238E27FC236}">
                <a16:creationId xmlns:a16="http://schemas.microsoft.com/office/drawing/2014/main" id="{3E64434B-3BA9-ECC6-F86B-7F6B9FE918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422" y="6365917"/>
            <a:ext cx="1549020" cy="39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22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map of a network&#10;&#10;Description automatically generated with medium confidence">
            <a:extLst>
              <a:ext uri="{FF2B5EF4-FFF2-40B4-BE49-F238E27FC236}">
                <a16:creationId xmlns:a16="http://schemas.microsoft.com/office/drawing/2014/main" id="{AEF421D9-6C97-C5F3-C76A-415FFEFB0B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0000">
            <a:off x="8367140" y="4647794"/>
            <a:ext cx="4194562" cy="305833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9B8B1-BEA4-400F-985B-DEF0895F418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66800" y="2254827"/>
            <a:ext cx="10058400" cy="3922136"/>
          </a:xfrm>
        </p:spPr>
        <p:txBody>
          <a:bodyPr numCol="1"/>
          <a:lstStyle>
            <a:lvl1pPr marL="365760" indent="-365760">
              <a:buClr>
                <a:srgbClr val="DC1B7B"/>
              </a:buClr>
              <a:buFont typeface="Wingdings" panose="05000000000000000000" pitchFamily="2" charset="2"/>
              <a:buChar char="§"/>
              <a:defRPr>
                <a:solidFill>
                  <a:schemeClr val="accent1">
                    <a:lumMod val="25000"/>
                  </a:schemeClr>
                </a:solidFill>
              </a:defRPr>
            </a:lvl1pPr>
            <a:lvl2pPr marL="731520" indent="-365760">
              <a:buClr>
                <a:srgbClr val="DC1B7B"/>
              </a:buClr>
              <a:buFont typeface="Wingdings" panose="05000000000000000000" pitchFamily="2" charset="2"/>
              <a:buChar char="§"/>
              <a:defRPr>
                <a:solidFill>
                  <a:schemeClr val="accent1">
                    <a:lumMod val="25000"/>
                  </a:schemeClr>
                </a:solidFill>
              </a:defRPr>
            </a:lvl2pPr>
            <a:lvl3pPr marL="1097280" indent="-365760">
              <a:buClr>
                <a:srgbClr val="DC1B7B"/>
              </a:buClr>
              <a:buFont typeface="Wingdings" panose="05000000000000000000" pitchFamily="2" charset="2"/>
              <a:buChar char="§"/>
              <a:defRPr>
                <a:solidFill>
                  <a:schemeClr val="accent1">
                    <a:lumMod val="25000"/>
                  </a:schemeClr>
                </a:solidFill>
              </a:defRPr>
            </a:lvl3pPr>
            <a:lvl4pPr marL="1463040" indent="-365760">
              <a:buClr>
                <a:srgbClr val="DC1B7B"/>
              </a:buClr>
              <a:buFont typeface="Wingdings" panose="05000000000000000000" pitchFamily="2" charset="2"/>
              <a:buChar char="§"/>
              <a:defRPr>
                <a:solidFill>
                  <a:schemeClr val="accent1">
                    <a:lumMod val="25000"/>
                  </a:schemeClr>
                </a:solidFill>
              </a:defRPr>
            </a:lvl4pPr>
            <a:lvl5pPr marL="1828800" indent="-365760">
              <a:buClr>
                <a:srgbClr val="DC1B7B"/>
              </a:buClr>
              <a:buFont typeface="Wingdings" panose="05000000000000000000" pitchFamily="2" charset="2"/>
              <a:buChar char="§"/>
              <a:defRPr>
                <a:solidFill>
                  <a:schemeClr val="accent1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3224D9-F0FF-7F49-8041-6C67929333C8}"/>
              </a:ext>
            </a:extLst>
          </p:cNvPr>
          <p:cNvSpPr/>
          <p:nvPr userDrawn="1"/>
        </p:nvSpPr>
        <p:spPr>
          <a:xfrm>
            <a:off x="-62144" y="0"/>
            <a:ext cx="982265" cy="6858000"/>
          </a:xfrm>
          <a:prstGeom prst="rect">
            <a:avLst/>
          </a:prstGeom>
          <a:gradFill flip="none" rotWithShape="1">
            <a:gsLst>
              <a:gs pos="0">
                <a:srgbClr val="1A3B5B">
                  <a:shade val="30000"/>
                  <a:satMod val="115000"/>
                </a:srgbClr>
              </a:gs>
              <a:gs pos="50000">
                <a:srgbClr val="1A3B5B">
                  <a:shade val="67500"/>
                  <a:satMod val="115000"/>
                </a:srgbClr>
              </a:gs>
              <a:gs pos="100000">
                <a:srgbClr val="1A3B5B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ue logo with a black background&#10;&#10;Description automatically generated">
            <a:extLst>
              <a:ext uri="{FF2B5EF4-FFF2-40B4-BE49-F238E27FC236}">
                <a16:creationId xmlns:a16="http://schemas.microsoft.com/office/drawing/2014/main" id="{3EC8ECBF-CD6F-1111-B9E6-14CA88A91B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422" y="6365917"/>
            <a:ext cx="1549020" cy="39241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A0C31B9-15E7-0631-4172-15107861AA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0121" y="96734"/>
            <a:ext cx="8590556" cy="760106"/>
          </a:xfrm>
        </p:spPr>
        <p:txBody>
          <a:bodyPr anchor="b" anchorCtr="0"/>
          <a:lstStyle>
            <a:lvl1pPr>
              <a:defRPr>
                <a:solidFill>
                  <a:srgbClr val="1A3B5B"/>
                </a:solidFill>
              </a:defRPr>
            </a:lvl1pPr>
          </a:lstStyle>
          <a:p>
            <a:r>
              <a:rPr lang="en-US"/>
              <a:t>[Click to edit Master title style]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6B3E820-2C5B-3022-9D0E-F3D76DA27E53}"/>
              </a:ext>
            </a:extLst>
          </p:cNvPr>
          <p:cNvCxnSpPr>
            <a:cxnSpLocks/>
          </p:cNvCxnSpPr>
          <p:nvPr userDrawn="1"/>
        </p:nvCxnSpPr>
        <p:spPr>
          <a:xfrm flipV="1">
            <a:off x="882413" y="-61994"/>
            <a:ext cx="0" cy="6943241"/>
          </a:xfrm>
          <a:prstGeom prst="line">
            <a:avLst/>
          </a:prstGeom>
          <a:ln w="76200">
            <a:solidFill>
              <a:srgbClr val="DC1B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3357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udit Content Blue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screen with a red border&#10;&#10;Description automatically generated">
            <a:extLst>
              <a:ext uri="{FF2B5EF4-FFF2-40B4-BE49-F238E27FC236}">
                <a16:creationId xmlns:a16="http://schemas.microsoft.com/office/drawing/2014/main" id="{44855407-B7B0-1E15-9A30-4C14ADBB40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21" y="0"/>
            <a:ext cx="1233108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20F5B4-39D8-4129-9214-8F3393F62F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04775"/>
            <a:ext cx="8590556" cy="760106"/>
          </a:xfrm>
        </p:spPr>
        <p:txBody>
          <a:bodyPr anchor="b" anchorCtr="0"/>
          <a:lstStyle>
            <a:lvl1pPr>
              <a:defRPr>
                <a:solidFill>
                  <a:srgbClr val="1A3B5B"/>
                </a:solidFill>
              </a:defRPr>
            </a:lvl1pPr>
          </a:lstStyle>
          <a:p>
            <a:r>
              <a:rPr lang="en-US"/>
              <a:t>[Click to edit Master title style]</a:t>
            </a:r>
          </a:p>
        </p:txBody>
      </p:sp>
      <p:pic>
        <p:nvPicPr>
          <p:cNvPr id="13" name="Picture 12" descr="A white logo with a black background&#10;&#10;Description automatically generated">
            <a:extLst>
              <a:ext uri="{FF2B5EF4-FFF2-40B4-BE49-F238E27FC236}">
                <a16:creationId xmlns:a16="http://schemas.microsoft.com/office/drawing/2014/main" id="{BFEB1609-A201-412C-B7D7-8D4ABE7F1A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075" y="6360731"/>
            <a:ext cx="1472190" cy="39363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D8F062E-EFDD-B6D4-CDF2-1436C844E0C4}"/>
              </a:ext>
            </a:extLst>
          </p:cNvPr>
          <p:cNvCxnSpPr>
            <a:cxnSpLocks/>
          </p:cNvCxnSpPr>
          <p:nvPr userDrawn="1"/>
        </p:nvCxnSpPr>
        <p:spPr>
          <a:xfrm>
            <a:off x="-71021" y="982250"/>
            <a:ext cx="12331083" cy="0"/>
          </a:xfrm>
          <a:prstGeom prst="line">
            <a:avLst/>
          </a:prstGeom>
          <a:ln w="76200">
            <a:solidFill>
              <a:srgbClr val="DC1B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0227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Audit Content Blue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screen with a red border&#10;&#10;Description automatically generated">
            <a:extLst>
              <a:ext uri="{FF2B5EF4-FFF2-40B4-BE49-F238E27FC236}">
                <a16:creationId xmlns:a16="http://schemas.microsoft.com/office/drawing/2014/main" id="{F6BEF2DA-0632-465B-3D55-498DF49960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28"/>
          <a:stretch/>
        </p:blipFill>
        <p:spPr>
          <a:xfrm>
            <a:off x="-106532" y="0"/>
            <a:ext cx="12375472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20F5B4-39D8-4129-9214-8F3393F62F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1584" y="253693"/>
            <a:ext cx="8590556" cy="1325563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[Click to edit Master title style]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9B8B1-BEA4-400F-985B-DEF0895F4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1584" y="2173184"/>
            <a:ext cx="10324354" cy="4003778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0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white logo with a black background&#10;&#10;Description automatically generated">
            <a:extLst>
              <a:ext uri="{FF2B5EF4-FFF2-40B4-BE49-F238E27FC236}">
                <a16:creationId xmlns:a16="http://schemas.microsoft.com/office/drawing/2014/main" id="{0DD09D22-07E7-642A-D397-0E2A929820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075" y="6360731"/>
            <a:ext cx="1472190" cy="39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476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696672-4053-40B2-8D5A-353AB7048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65125"/>
            <a:ext cx="10058400" cy="13255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[Click to edit Master title style]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69E07F-966D-40C4-889D-88FA8BC104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0" y="2254827"/>
            <a:ext cx="10058400" cy="3922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8251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53" r:id="rId2"/>
    <p:sldLayoutId id="2147483791" r:id="rId3"/>
    <p:sldLayoutId id="2147483792" r:id="rId4"/>
    <p:sldLayoutId id="2147483756" r:id="rId5"/>
    <p:sldLayoutId id="2147483757" r:id="rId6"/>
    <p:sldLayoutId id="2147483758" r:id="rId7"/>
    <p:sldLayoutId id="214748379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200" baseline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365760" indent="-365760" algn="l" defTabSz="914400" rtl="0" eaLnBrk="1" latinLnBrk="0" hangingPunct="1">
        <a:lnSpc>
          <a:spcPct val="100000"/>
        </a:lnSpc>
        <a:spcBef>
          <a:spcPts val="1200"/>
        </a:spcBef>
        <a:spcAft>
          <a:spcPts val="1200"/>
        </a:spcAft>
        <a:buClr>
          <a:schemeClr val="accent4"/>
        </a:buClr>
        <a:buFont typeface="Wingdings" panose="05000000000000000000" pitchFamily="2" charset="2"/>
        <a:buChar char="§"/>
        <a:defRPr sz="2400" kern="1200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731520" indent="-365760" algn="l" defTabSz="914400" rtl="0" eaLnBrk="1" latinLnBrk="0" hangingPunct="1">
        <a:lnSpc>
          <a:spcPct val="100000"/>
        </a:lnSpc>
        <a:spcBef>
          <a:spcPts val="1200"/>
        </a:spcBef>
        <a:spcAft>
          <a:spcPts val="1200"/>
        </a:spcAft>
        <a:buClr>
          <a:schemeClr val="accent4"/>
        </a:buClr>
        <a:buFont typeface="HGGothicE" panose="020B0909000000000000" pitchFamily="49" charset="-128"/>
        <a:buChar char="-"/>
        <a:defRPr sz="2400" kern="1200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097280" indent="-365760" algn="l" defTabSz="914400" rtl="0" eaLnBrk="1" latinLnBrk="0" hangingPunct="1">
        <a:lnSpc>
          <a:spcPct val="100000"/>
        </a:lnSpc>
        <a:spcBef>
          <a:spcPts val="1200"/>
        </a:spcBef>
        <a:spcAft>
          <a:spcPts val="1200"/>
        </a:spcAft>
        <a:buClr>
          <a:schemeClr val="accent4"/>
        </a:buClr>
        <a:buFont typeface="HGGothicE" panose="020B0909000000000000" pitchFamily="49" charset="-128"/>
        <a:buChar char="-"/>
        <a:defRPr sz="2400" kern="1200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463040" indent="-365760" algn="l" defTabSz="914400" rtl="0" eaLnBrk="1" latinLnBrk="0" hangingPunct="1">
        <a:lnSpc>
          <a:spcPct val="100000"/>
        </a:lnSpc>
        <a:spcBef>
          <a:spcPts val="1200"/>
        </a:spcBef>
        <a:spcAft>
          <a:spcPts val="1200"/>
        </a:spcAft>
        <a:buClr>
          <a:schemeClr val="accent4"/>
        </a:buClr>
        <a:buFont typeface="HGGothicE" panose="020B0909000000000000" pitchFamily="49" charset="-128"/>
        <a:buChar char="-"/>
        <a:defRPr sz="2400" kern="1200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1828800" indent="-365760" algn="l" defTabSz="914400" rtl="0" eaLnBrk="1" latinLnBrk="0" hangingPunct="1">
        <a:lnSpc>
          <a:spcPct val="100000"/>
        </a:lnSpc>
        <a:spcBef>
          <a:spcPts val="1200"/>
        </a:spcBef>
        <a:spcAft>
          <a:spcPts val="1200"/>
        </a:spcAft>
        <a:buClr>
          <a:schemeClr val="accent4"/>
        </a:buClr>
        <a:buFont typeface="HGGothicE" panose="020B0909000000000000" pitchFamily="49" charset="-128"/>
        <a:buChar char="-"/>
        <a:defRPr sz="2400" kern="1200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320" userDrawn="1">
          <p15:clr>
            <a:srgbClr val="F26B43"/>
          </p15:clr>
        </p15:guide>
        <p15:guide id="4" orient="horz" pos="393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32B2DDD-F84C-0AF1-C8F0-8AACB346E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251" y="1375952"/>
            <a:ext cx="5989321" cy="1565275"/>
          </a:xfrm>
        </p:spPr>
        <p:txBody>
          <a:bodyPr anchor="ctr">
            <a:normAutofit fontScale="90000"/>
          </a:bodyPr>
          <a:lstStyle/>
          <a:p>
            <a:r>
              <a:rPr lang="en-US">
                <a:latin typeface="Open Sans"/>
                <a:ea typeface="Open Sans"/>
                <a:cs typeface="Open Sans"/>
              </a:rPr>
              <a:t>Talk To Me JAWS!</a:t>
            </a:r>
            <a:br>
              <a:rPr lang="en-US"/>
            </a:br>
            <a:r>
              <a:rPr lang="en-US">
                <a:latin typeface="Open Sans"/>
                <a:ea typeface="Open Sans"/>
                <a:cs typeface="Open Sans"/>
              </a:rPr>
              <a:t>10 Tips To Make Documents More Screen Reader Friendly 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CD727F3-D845-2293-F302-2494BBF02A33}"/>
              </a:ext>
            </a:extLst>
          </p:cNvPr>
          <p:cNvSpPr txBox="1">
            <a:spLocks/>
          </p:cNvSpPr>
          <p:nvPr/>
        </p:nvSpPr>
        <p:spPr>
          <a:xfrm>
            <a:off x="586253" y="5297318"/>
            <a:ext cx="3840460" cy="369459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accent4"/>
              </a:buClr>
              <a:buFont typeface="Wingdings" panose="05000000000000000000" pitchFamily="2" charset="2"/>
              <a:buNone/>
              <a:defRPr sz="2000" b="1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accent4"/>
              </a:buClr>
              <a:buFont typeface="HGGothicE" panose="020B0909000000000000" pitchFamily="49" charset="-128"/>
              <a:buNone/>
              <a:defRPr sz="200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accent4"/>
              </a:buClr>
              <a:buFont typeface="HGGothicE" panose="020B0909000000000000" pitchFamily="49" charset="-128"/>
              <a:buNone/>
              <a:defRPr sz="180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accent4"/>
              </a:buClr>
              <a:buFont typeface="HGGothicE" panose="020B0909000000000000" pitchFamily="49" charset="-128"/>
              <a:buNone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accent4"/>
              </a:buClr>
              <a:buFont typeface="HGGothicE" panose="020B0909000000000000" pitchFamily="49" charset="-128"/>
              <a:buNone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Open Sans"/>
                <a:ea typeface="Open Sans"/>
                <a:cs typeface="Open Sans"/>
              </a:rPr>
              <a:t>Elizabeth Whitaker</a:t>
            </a:r>
          </a:p>
        </p:txBody>
      </p:sp>
      <p:sp>
        <p:nvSpPr>
          <p:cNvPr id="8" name="Text Placeholder 26">
            <a:extLst>
              <a:ext uri="{FF2B5EF4-FFF2-40B4-BE49-F238E27FC236}">
                <a16:creationId xmlns:a16="http://schemas.microsoft.com/office/drawing/2014/main" id="{A9B6C591-8E87-6A0E-4A02-C5ECA446A6BB}"/>
              </a:ext>
            </a:extLst>
          </p:cNvPr>
          <p:cNvSpPr txBox="1">
            <a:spLocks/>
          </p:cNvSpPr>
          <p:nvPr/>
        </p:nvSpPr>
        <p:spPr>
          <a:xfrm>
            <a:off x="586251" y="5785026"/>
            <a:ext cx="3840461" cy="422275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accent4"/>
              </a:buClr>
              <a:buFont typeface="Wingdings" panose="05000000000000000000" pitchFamily="2" charset="2"/>
              <a:buNone/>
              <a:defRPr sz="1600" b="0" i="1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6576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accent4"/>
              </a:buClr>
              <a:buFont typeface="HGGothicE" panose="020B0909000000000000" pitchFamily="49" charset="-128"/>
              <a:buNone/>
              <a:defRPr sz="24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73152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accent4"/>
              </a:buClr>
              <a:buFont typeface="HGGothicE" panose="020B0909000000000000" pitchFamily="49" charset="-128"/>
              <a:buNone/>
              <a:defRPr sz="24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9728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accent4"/>
              </a:buClr>
              <a:buFont typeface="HGGothicE" panose="020B0909000000000000" pitchFamily="49" charset="-128"/>
              <a:buNone/>
              <a:defRPr sz="24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46304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accent4"/>
              </a:buClr>
              <a:buFont typeface="HGGothicE" panose="020B0909000000000000" pitchFamily="49" charset="-128"/>
              <a:buNone/>
              <a:defRPr sz="24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0">
                <a:latin typeface="Open Sans"/>
                <a:ea typeface="Open Sans"/>
                <a:cs typeface="Open Sans"/>
              </a:rPr>
              <a:t>Manager, User Education &amp; Outreach</a:t>
            </a:r>
            <a:endParaRPr lang="en-US" i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DE7B802D-3BA7-ADE7-ABC1-0206DED930AD}"/>
              </a:ext>
            </a:extLst>
          </p:cNvPr>
          <p:cNvSpPr txBox="1">
            <a:spLocks/>
          </p:cNvSpPr>
          <p:nvPr/>
        </p:nvSpPr>
        <p:spPr>
          <a:xfrm>
            <a:off x="4357267" y="5288233"/>
            <a:ext cx="3840460" cy="3694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accent4"/>
              </a:buClr>
              <a:buFont typeface="Wingdings" panose="05000000000000000000" pitchFamily="2" charset="2"/>
              <a:buNone/>
              <a:defRPr sz="2000" b="1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accent4"/>
              </a:buClr>
              <a:buFont typeface="HGGothicE" panose="020B0909000000000000" pitchFamily="49" charset="-128"/>
              <a:buNone/>
              <a:defRPr sz="200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accent4"/>
              </a:buClr>
              <a:buFont typeface="HGGothicE" panose="020B0909000000000000" pitchFamily="49" charset="-128"/>
              <a:buNone/>
              <a:defRPr sz="180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accent4"/>
              </a:buClr>
              <a:buFont typeface="HGGothicE" panose="020B0909000000000000" pitchFamily="49" charset="-128"/>
              <a:buNone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accent4"/>
              </a:buClr>
              <a:buFont typeface="HGGothicE" panose="020B0909000000000000" pitchFamily="49" charset="-128"/>
              <a:buNone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Cori Perlander</a:t>
            </a:r>
          </a:p>
        </p:txBody>
      </p:sp>
      <p:sp>
        <p:nvSpPr>
          <p:cNvPr id="10" name="Text Placeholder 26">
            <a:extLst>
              <a:ext uri="{FF2B5EF4-FFF2-40B4-BE49-F238E27FC236}">
                <a16:creationId xmlns:a16="http://schemas.microsoft.com/office/drawing/2014/main" id="{F1AD4786-A4F3-C890-4339-223DE91CC074}"/>
              </a:ext>
            </a:extLst>
          </p:cNvPr>
          <p:cNvSpPr txBox="1">
            <a:spLocks/>
          </p:cNvSpPr>
          <p:nvPr/>
        </p:nvSpPr>
        <p:spPr>
          <a:xfrm>
            <a:off x="4357265" y="5775941"/>
            <a:ext cx="3840461" cy="4222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accent4"/>
              </a:buClr>
              <a:buFont typeface="Wingdings" panose="05000000000000000000" pitchFamily="2" charset="2"/>
              <a:buNone/>
              <a:defRPr sz="1600" b="0" i="1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6576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accent4"/>
              </a:buClr>
              <a:buFont typeface="HGGothicE" panose="020B0909000000000000" pitchFamily="49" charset="-128"/>
              <a:buNone/>
              <a:defRPr sz="24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73152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accent4"/>
              </a:buClr>
              <a:buFont typeface="HGGothicE" panose="020B0909000000000000" pitchFamily="49" charset="-128"/>
              <a:buNone/>
              <a:defRPr sz="24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9728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accent4"/>
              </a:buClr>
              <a:buFont typeface="HGGothicE" panose="020B0909000000000000" pitchFamily="49" charset="-128"/>
              <a:buNone/>
              <a:defRPr sz="24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46304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accent4"/>
              </a:buClr>
              <a:buFont typeface="HGGothicE" panose="020B0909000000000000" pitchFamily="49" charset="-128"/>
              <a:buNone/>
              <a:defRPr sz="24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0"/>
              <a:t>Manager, Sales Enablement </a:t>
            </a:r>
          </a:p>
        </p:txBody>
      </p:sp>
    </p:spTree>
    <p:extLst>
      <p:ext uri="{BB962C8B-B14F-4D97-AF65-F5344CB8AC3E}">
        <p14:creationId xmlns:p14="http://schemas.microsoft.com/office/powerpoint/2010/main" val="2867659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E454BB-2840-80E2-7C9B-412116CC3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Open Sans"/>
                <a:ea typeface="Open Sans"/>
                <a:cs typeface="Open Sans"/>
              </a:rPr>
              <a:t>Impact: Electricity Over $500?</a:t>
            </a:r>
            <a:endParaRPr lang="en-US"/>
          </a:p>
        </p:txBody>
      </p:sp>
      <p:pic>
        <p:nvPicPr>
          <p:cNvPr id="4" name="Picture 3" descr="A desk with dozens of sticky notes each conveying unique monthly budget expenses">
            <a:extLst>
              <a:ext uri="{FF2B5EF4-FFF2-40B4-BE49-F238E27FC236}">
                <a16:creationId xmlns:a16="http://schemas.microsoft.com/office/drawing/2014/main" id="{7E623298-7565-5F43-4B7E-A8D8C8901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497" y="969817"/>
            <a:ext cx="5564910" cy="55649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D98564-AFEA-6336-B69D-1785065E5569}"/>
              </a:ext>
            </a:extLst>
          </p:cNvPr>
          <p:cNvSpPr txBox="1"/>
          <p:nvPr/>
        </p:nvSpPr>
        <p:spPr>
          <a:xfrm>
            <a:off x="8287966" y="1616210"/>
            <a:ext cx="333253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A1A1A"/>
                </a:solidFill>
              </a:rPr>
              <a:t>When a table does not have headings, it’s like navigating through individual sticky notes, and much of the information is still not there.</a:t>
            </a:r>
          </a:p>
        </p:txBody>
      </p:sp>
    </p:spTree>
    <p:extLst>
      <p:ext uri="{BB962C8B-B14F-4D97-AF65-F5344CB8AC3E}">
        <p14:creationId xmlns:p14="http://schemas.microsoft.com/office/powerpoint/2010/main" val="961130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CD0786-2B61-9A95-505C-A6D1FA7AD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1A68D-1ED2-59F1-03F8-7D8A130C5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772" y="210312"/>
            <a:ext cx="9315006" cy="925793"/>
          </a:xfrm>
        </p:spPr>
        <p:txBody>
          <a:bodyPr/>
          <a:lstStyle/>
          <a:p>
            <a:r>
              <a:rPr lang="en-US">
                <a:latin typeface="Open Sans"/>
                <a:ea typeface="Open Sans"/>
                <a:cs typeface="Open Sans"/>
              </a:rPr>
              <a:t>4 - Use Clear Form Labels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4419B-8BE7-EDCF-9102-C68D2A7AB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0194" y="1499738"/>
            <a:ext cx="9315006" cy="4899008"/>
          </a:xfrm>
        </p:spPr>
        <p:txBody>
          <a:bodyPr vert="horz" lIns="91440" tIns="45720" rIns="91440" bIns="45720" numCol="1" rtlCol="0" anchor="t">
            <a:normAutofit/>
          </a:bodyPr>
          <a:lstStyle/>
          <a:p>
            <a:pPr algn="l" rtl="0" fontAlgn="base">
              <a:lnSpc>
                <a:spcPts val="1737"/>
              </a:lnSpc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000000"/>
                </a:solidFill>
                <a:effectLst/>
                <a:latin typeface="Aptos"/>
                <a:ea typeface="Open Sans"/>
                <a:cs typeface="Open Sans"/>
              </a:rPr>
              <a:t>Form fields are controls you interact with in a form. </a:t>
            </a:r>
          </a:p>
          <a:p>
            <a:pPr algn="l" rtl="0" fontAlgn="base">
              <a:lnSpc>
                <a:spcPts val="1737"/>
              </a:lnSpc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000000"/>
                </a:solidFill>
                <a:effectLst/>
                <a:latin typeface="Aptos"/>
                <a:ea typeface="Open Sans"/>
                <a:cs typeface="Open Sans"/>
              </a:rPr>
              <a:t>Examples are edit boxes, drop-down boxes, check boxes, and buttons. </a:t>
            </a:r>
          </a:p>
          <a:p>
            <a:pPr fontAlgn="base">
              <a:lnSpc>
                <a:spcPts val="1737"/>
              </a:lnSpc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000000"/>
                </a:solidFill>
                <a:effectLst/>
                <a:latin typeface="Aptos"/>
                <a:ea typeface="Open Sans"/>
                <a:cs typeface="Open Sans"/>
              </a:rPr>
              <a:t>If unlabeled, screen readers won’t </a:t>
            </a:r>
            <a:r>
              <a:rPr lang="en-US" sz="1800">
                <a:solidFill>
                  <a:srgbClr val="000000"/>
                </a:solidFill>
                <a:latin typeface="Aptos"/>
                <a:ea typeface="Open Sans"/>
                <a:cs typeface="Open Sans"/>
              </a:rPr>
              <a:t>hear required</a:t>
            </a:r>
            <a:r>
              <a:rPr lang="en-US" sz="1800" b="0" i="0">
                <a:solidFill>
                  <a:srgbClr val="000000"/>
                </a:solidFill>
                <a:effectLst/>
                <a:latin typeface="Aptos"/>
                <a:ea typeface="Open Sans"/>
                <a:cs typeface="Open Sans"/>
              </a:rPr>
              <a:t> information. </a:t>
            </a:r>
          </a:p>
          <a:p>
            <a:pPr marL="0" indent="0" algn="l" rtl="0" fontAlgn="base">
              <a:lnSpc>
                <a:spcPts val="1737"/>
              </a:lnSpc>
              <a:buNone/>
            </a:pPr>
            <a:r>
              <a:rPr lang="en-US" sz="1800">
                <a:solidFill>
                  <a:srgbClr val="000000"/>
                </a:solidFill>
                <a:latin typeface="Aptos"/>
                <a:ea typeface="Open Sans"/>
                <a:cs typeface="Open Sans"/>
              </a:rPr>
              <a:t>SOLUTION:</a:t>
            </a:r>
          </a:p>
          <a:p>
            <a:pPr algn="l" rtl="0" fontAlgn="base">
              <a:lnSpc>
                <a:spcPts val="1737"/>
              </a:lnSpc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000000"/>
                </a:solidFill>
                <a:effectLst/>
                <a:latin typeface="Aptos"/>
                <a:ea typeface="Open Sans"/>
                <a:cs typeface="Open Sans"/>
              </a:rPr>
              <a:t>Use label tags for each control. </a:t>
            </a:r>
          </a:p>
          <a:p>
            <a:pPr algn="l" rtl="0" fontAlgn="base">
              <a:lnSpc>
                <a:spcPts val="1737"/>
              </a:lnSpc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000000"/>
                </a:solidFill>
                <a:effectLst/>
                <a:latin typeface="Aptos"/>
                <a:ea typeface="Open Sans"/>
                <a:cs typeface="Open Sans"/>
              </a:rPr>
              <a:t>Use clear language to describe the purpose of each control. </a:t>
            </a:r>
          </a:p>
          <a:p>
            <a:pPr algn="l" rtl="0" fontAlgn="base">
              <a:lnSpc>
                <a:spcPts val="1737"/>
              </a:lnSpc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000000"/>
                </a:solidFill>
                <a:effectLst/>
                <a:latin typeface="Aptos"/>
                <a:ea typeface="Open Sans"/>
                <a:cs typeface="Open Sans"/>
              </a:rPr>
              <a:t>Clearly labeled controls enable faster navigation. </a:t>
            </a:r>
          </a:p>
          <a:p>
            <a:pPr algn="l" rtl="0" fontAlgn="base">
              <a:lnSpc>
                <a:spcPts val="1737"/>
              </a:lnSpc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000000"/>
                </a:solidFill>
                <a:effectLst/>
                <a:latin typeface="Aptos"/>
                <a:ea typeface="Open Sans"/>
                <a:cs typeface="Open Sans"/>
              </a:rPr>
              <a:t>Ensures users will enter the correct information when filling out forms</a:t>
            </a:r>
          </a:p>
          <a:p>
            <a:endParaRPr lang="en-US" sz="1800"/>
          </a:p>
          <a:p>
            <a:pPr algn="l" rtl="0" fontAlgn="base">
              <a:lnSpc>
                <a:spcPts val="1737"/>
              </a:lnSpc>
              <a:buFont typeface="Arial" panose="020B0604020202020204" pitchFamily="34" charset="0"/>
              <a:buChar char="•"/>
            </a:pPr>
            <a:endParaRPr lang="en-US" sz="1800" b="0" i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5535800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0753962-9B02-FFC0-D6FA-258E666FC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121" y="487503"/>
            <a:ext cx="8590556" cy="760106"/>
          </a:xfrm>
        </p:spPr>
        <p:txBody>
          <a:bodyPr>
            <a:normAutofit fontScale="90000"/>
          </a:bodyPr>
          <a:lstStyle/>
          <a:p>
            <a:r>
              <a:rPr lang="en-US">
                <a:latin typeface="Open Sans"/>
                <a:ea typeface="Open Sans"/>
                <a:cs typeface="Open Sans"/>
              </a:rPr>
              <a:t>Impact: Where Do You Put Date of Birth?</a:t>
            </a:r>
            <a:endParaRPr lang="en-US" err="1"/>
          </a:p>
        </p:txBody>
      </p:sp>
      <p:pic>
        <p:nvPicPr>
          <p:cNvPr id="4" name="Picture 3" descr="A clipboard with a medical form, and form fields are missing.">
            <a:extLst>
              <a:ext uri="{FF2B5EF4-FFF2-40B4-BE49-F238E27FC236}">
                <a16:creationId xmlns:a16="http://schemas.microsoft.com/office/drawing/2014/main" id="{B1336ADD-1071-9E08-C720-30AE36D6D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6515" y="954424"/>
            <a:ext cx="5903576" cy="59035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79B19C-2F4A-849B-CDFE-3638CD2EC2A6}"/>
              </a:ext>
            </a:extLst>
          </p:cNvPr>
          <p:cNvSpPr txBox="1"/>
          <p:nvPr/>
        </p:nvSpPr>
        <p:spPr>
          <a:xfrm>
            <a:off x="9377462" y="1276957"/>
            <a:ext cx="22957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A1A1A"/>
                </a:solidFill>
              </a:rPr>
              <a:t>When form fields are not tagged, screen readers have no idea what information is being requested. </a:t>
            </a:r>
          </a:p>
        </p:txBody>
      </p:sp>
    </p:spTree>
    <p:extLst>
      <p:ext uri="{BB962C8B-B14F-4D97-AF65-F5344CB8AC3E}">
        <p14:creationId xmlns:p14="http://schemas.microsoft.com/office/powerpoint/2010/main" val="20823041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FBBC6-7E42-F373-BD34-E26A6AECB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01CC219-CDB0-BBCD-E38A-DBB581F0E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802" y="2467951"/>
            <a:ext cx="9674395" cy="961049"/>
          </a:xfrm>
        </p:spPr>
        <p:txBody>
          <a:bodyPr>
            <a:noAutofit/>
          </a:bodyPr>
          <a:lstStyle/>
          <a:p>
            <a:pPr algn="ctr"/>
            <a:r>
              <a:rPr lang="en-US" sz="5000">
                <a:latin typeface="Open Sans"/>
                <a:ea typeface="Open Sans"/>
                <a:cs typeface="Open Sans"/>
              </a:rPr>
              <a:t>JAWS Examples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464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D7223-5DEA-7612-6041-878D6FAC6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772" y="210312"/>
            <a:ext cx="9315006" cy="925793"/>
          </a:xfrm>
        </p:spPr>
        <p:txBody>
          <a:bodyPr/>
          <a:lstStyle/>
          <a:p>
            <a:r>
              <a:rPr lang="en-US">
                <a:latin typeface="Open Sans"/>
                <a:ea typeface="Open Sans"/>
                <a:cs typeface="Open Sans"/>
              </a:rPr>
              <a:t>5 - Alternative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E6F29-239A-6B3A-DC02-679DBE4A33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0194" y="1499738"/>
            <a:ext cx="9315006" cy="4899008"/>
          </a:xfrm>
        </p:spPr>
        <p:txBody>
          <a:bodyPr vert="horz" lIns="91440" tIns="45720" rIns="91440" bIns="45720" numCol="1" rtlCol="0" anchor="t">
            <a:normAutofit/>
          </a:bodyPr>
          <a:lstStyle/>
          <a:p>
            <a:pPr marL="285750" indent="-285750">
              <a:lnSpc>
                <a:spcPct val="115000"/>
              </a:lnSpc>
              <a:tabLst>
                <a:tab pos="228600" algn="l"/>
              </a:tabLst>
            </a:pPr>
            <a:r>
              <a:rPr lang="en-US" sz="1700" kern="100">
                <a:latin typeface="Aptos"/>
                <a:ea typeface="Aptos" panose="020B0004020202020204" pitchFamily="34" charset="0"/>
                <a:cs typeface="Times New Roman"/>
              </a:rPr>
              <a:t> Describes images to users who cannot see them.</a:t>
            </a:r>
            <a:endParaRPr lang="en-US" sz="1700" kern="100">
              <a:solidFill>
                <a:srgbClr val="000000"/>
              </a:solidFill>
              <a:latin typeface="Aptos"/>
              <a:ea typeface="Aptos" panose="020B0004020202020204" pitchFamily="34" charset="0"/>
              <a:cs typeface="Times New Roman"/>
            </a:endParaRPr>
          </a:p>
          <a:p>
            <a:pPr marL="342900" indent="-342900">
              <a:lnSpc>
                <a:spcPct val="114999"/>
              </a:lnSpc>
              <a:buFont typeface="Wingdings" panose="05050102010706020507" pitchFamily="18" charset="2"/>
              <a:buChar char="§"/>
              <a:tabLst>
                <a:tab pos="228600" algn="l"/>
              </a:tabLst>
            </a:pPr>
            <a:r>
              <a:rPr lang="en-US" sz="1800" kern="100">
                <a:latin typeface="Aptos"/>
                <a:ea typeface="Aptos" panose="020B0004020202020204" pitchFamily="34" charset="0"/>
                <a:cs typeface="Times New Roman"/>
              </a:rPr>
              <a:t>Helps users</a:t>
            </a:r>
            <a:r>
              <a:rPr lang="en-US" sz="1800" kern="100">
                <a:effectLst/>
                <a:latin typeface="Aptos"/>
                <a:ea typeface="Aptos" panose="020B0004020202020204" pitchFamily="34" charset="0"/>
                <a:cs typeface="Times New Roman"/>
              </a:rPr>
              <a:t> understand the content and purpose of the image.</a:t>
            </a:r>
            <a:r>
              <a:rPr lang="en-US" sz="1800" kern="100">
                <a:latin typeface="Aptos"/>
                <a:ea typeface="Aptos" panose="020B0004020202020204" pitchFamily="34" charset="0"/>
                <a:cs typeface="Times New Roman"/>
              </a:rPr>
              <a:t> </a:t>
            </a:r>
            <a:endParaRPr lang="en-US" sz="1800" kern="100">
              <a:latin typeface="Aptos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4999"/>
              </a:lnSpc>
              <a:buFont typeface="Wingdings" panose="05050102010706020507" pitchFamily="18" charset="2"/>
              <a:buChar char="§"/>
              <a:tabLst>
                <a:tab pos="228600" algn="l"/>
              </a:tabLst>
            </a:pPr>
            <a:r>
              <a:rPr lang="en-US" sz="1800" kern="100">
                <a:latin typeface="Aptos"/>
                <a:ea typeface="Aptos" panose="020B0004020202020204" pitchFamily="34" charset="0"/>
                <a:cs typeface="Times New Roman"/>
              </a:rPr>
              <a:t>D</a:t>
            </a:r>
            <a:r>
              <a:rPr lang="en-US" sz="1800" kern="100">
                <a:effectLst/>
                <a:latin typeface="Aptos"/>
                <a:ea typeface="Aptos" panose="020B0004020202020204" pitchFamily="34" charset="0"/>
                <a:cs typeface="Times New Roman"/>
              </a:rPr>
              <a:t>epicts important information included in graphs, charts, and photos.</a:t>
            </a:r>
            <a:endParaRPr lang="en-US" sz="1800" kern="100">
              <a:effectLst/>
              <a:latin typeface="Aptos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15000"/>
              </a:lnSpc>
              <a:spcAft>
                <a:spcPts val="800"/>
              </a:spcAft>
              <a:buNone/>
              <a:tabLst>
                <a:tab pos="228600" algn="l"/>
              </a:tabLst>
            </a:pPr>
            <a:r>
              <a:rPr lang="en-US" sz="1800" kern="100">
                <a:effectLst/>
                <a:latin typeface="Aptos"/>
                <a:ea typeface="Aptos" panose="020B0004020202020204" pitchFamily="34" charset="0"/>
                <a:cs typeface="Times New Roman"/>
              </a:rPr>
              <a:t>SOLUTION: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Wingdings" panose="05050102010706020507" pitchFamily="18" charset="2"/>
              <a:buChar char="§"/>
              <a:tabLst>
                <a:tab pos="228600" algn="l"/>
              </a:tabLst>
            </a:pPr>
            <a:r>
              <a:rPr lang="en-US" sz="1800" kern="100">
                <a:latin typeface="Aptos"/>
                <a:ea typeface="Aptos" panose="020B0004020202020204" pitchFamily="34" charset="0"/>
                <a:cs typeface="Times New Roman"/>
              </a:rPr>
              <a:t>Provide concise</a:t>
            </a:r>
            <a:r>
              <a:rPr lang="en-US" sz="1800" kern="100">
                <a:effectLst/>
                <a:latin typeface="Aptos"/>
                <a:ea typeface="Aptos" panose="020B0004020202020204" pitchFamily="34" charset="0"/>
                <a:cs typeface="Times New Roman"/>
              </a:rPr>
              <a:t> and informative ALT text for every </a:t>
            </a:r>
            <a:r>
              <a:rPr lang="en-US" sz="1800" kern="100">
                <a:latin typeface="Aptos"/>
                <a:ea typeface="Aptos" panose="020B0004020202020204" pitchFamily="34" charset="0"/>
                <a:cs typeface="Times New Roman"/>
              </a:rPr>
              <a:t>valuable image to</a:t>
            </a:r>
            <a:r>
              <a:rPr lang="en-US" sz="1800" kern="100">
                <a:effectLst/>
                <a:latin typeface="Aptos"/>
                <a:ea typeface="Aptos" panose="020B0004020202020204" pitchFamily="34" charset="0"/>
                <a:cs typeface="Times New Roman"/>
              </a:rPr>
              <a:t> convey the meaning or function it provides.</a:t>
            </a:r>
          </a:p>
          <a:p>
            <a:pPr>
              <a:lnSpc>
                <a:spcPct val="114999"/>
              </a:lnSpc>
              <a:spcAft>
                <a:spcPts val="800"/>
              </a:spcAft>
              <a:buFont typeface="Wingdings" panose="05050102010706020507" pitchFamily="18" charset="2"/>
              <a:buChar char="§"/>
              <a:tabLst>
                <a:tab pos="228600" algn="l"/>
              </a:tabLst>
            </a:pPr>
            <a:r>
              <a:rPr lang="en-US" sz="1800" kern="100">
                <a:latin typeface="Aptos"/>
                <a:ea typeface="Open Sans"/>
                <a:cs typeface="Times New Roman"/>
              </a:rPr>
              <a:t>Decorative images don't require descriptions.</a:t>
            </a:r>
            <a:endParaRPr lang="en-US" sz="1800" kern="100">
              <a:solidFill>
                <a:srgbClr val="000000"/>
              </a:solidFill>
              <a:latin typeface="Aptos"/>
              <a:ea typeface="Open Sans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Wingdings" panose="05050102010706020507" pitchFamily="18" charset="2"/>
              <a:buChar char="§"/>
              <a:tabLst>
                <a:tab pos="228600" algn="l"/>
              </a:tabLst>
            </a:pPr>
            <a:endParaRPr lang="en-US" sz="1400">
              <a:effectLst/>
              <a:latin typeface="Open Sans"/>
              <a:ea typeface="Open Sans"/>
              <a:cs typeface="Open Sans"/>
            </a:endParaRPr>
          </a:p>
          <a:p>
            <a:pPr marL="0" indent="0">
              <a:buNone/>
            </a:pPr>
            <a:endParaRPr lang="en-US" sz="1800"/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7123242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D853363-1273-982B-FFBE-3145F5F51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Open Sans"/>
                <a:ea typeface="Open Sans"/>
                <a:cs typeface="Open Sans"/>
              </a:rPr>
              <a:t>Impact: May I Take Your Order?</a:t>
            </a:r>
            <a:endParaRPr lang="en-US"/>
          </a:p>
        </p:txBody>
      </p:sp>
      <p:pic>
        <p:nvPicPr>
          <p:cNvPr id="4" name="Picture 3" descr="A blurry image of a restaurant menu&#10;&#10;A rest...menu with blrry images an no legible text. &#10;">
            <a:extLst>
              <a:ext uri="{FF2B5EF4-FFF2-40B4-BE49-F238E27FC236}">
                <a16:creationId xmlns:a16="http://schemas.microsoft.com/office/drawing/2014/main" id="{5DFFD417-4580-AA73-3300-E346E697B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6515" y="954424"/>
            <a:ext cx="5903576" cy="59035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056C19-EE1B-FF17-459B-67B6D35575A6}"/>
              </a:ext>
            </a:extLst>
          </p:cNvPr>
          <p:cNvSpPr txBox="1"/>
          <p:nvPr/>
        </p:nvSpPr>
        <p:spPr>
          <a:xfrm>
            <a:off x="9577692" y="1859340"/>
            <a:ext cx="20428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A1A1A"/>
                </a:solidFill>
              </a:rPr>
              <a:t>With no alt text, a screen reader has to ask for help. </a:t>
            </a:r>
          </a:p>
        </p:txBody>
      </p:sp>
    </p:spTree>
    <p:extLst>
      <p:ext uri="{BB962C8B-B14F-4D97-AF65-F5344CB8AC3E}">
        <p14:creationId xmlns:p14="http://schemas.microsoft.com/office/powerpoint/2010/main" val="3029858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CA272-99D8-B3A5-7736-1F257A1F20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B7564-5A1C-3521-8D80-7675C4798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772" y="210312"/>
            <a:ext cx="9315006" cy="925793"/>
          </a:xfrm>
        </p:spPr>
        <p:txBody>
          <a:bodyPr/>
          <a:lstStyle/>
          <a:p>
            <a:r>
              <a:rPr lang="en-US">
                <a:latin typeface="Open Sans"/>
                <a:ea typeface="Open Sans"/>
                <a:cs typeface="Open Sans"/>
              </a:rPr>
              <a:t>6 - Use Inline Images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911370-AE11-472E-64A4-B78FAC1B1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0194" y="1499738"/>
            <a:ext cx="9315006" cy="4899008"/>
          </a:xfrm>
        </p:spPr>
        <p:txBody>
          <a:bodyPr vert="horz" lIns="91440" tIns="45720" rIns="91440" bIns="45720" numCol="1" rtlCol="0" anchor="t">
            <a:normAutofit/>
          </a:bodyPr>
          <a:lstStyle/>
          <a:p>
            <a:pPr algn="l" rtl="0" fontAlgn="base">
              <a:lnSpc>
                <a:spcPts val="1737"/>
              </a:lnSpc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000000"/>
                </a:solidFill>
                <a:effectLst/>
                <a:latin typeface="Aptos"/>
                <a:ea typeface="Open Sans"/>
                <a:cs typeface="Open Sans"/>
              </a:rPr>
              <a:t>Images should be inline with the text rather than floating. </a:t>
            </a:r>
          </a:p>
          <a:p>
            <a:pPr algn="l" rtl="0" fontAlgn="base">
              <a:lnSpc>
                <a:spcPts val="1737"/>
              </a:lnSpc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000000"/>
                </a:solidFill>
                <a:effectLst/>
                <a:latin typeface="Aptos"/>
                <a:ea typeface="Open Sans"/>
                <a:cs typeface="Open Sans"/>
              </a:rPr>
              <a:t>Floating images do not align with the document text.  </a:t>
            </a:r>
          </a:p>
          <a:p>
            <a:pPr fontAlgn="base">
              <a:lnSpc>
                <a:spcPts val="1737"/>
              </a:lnSpc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000000"/>
                </a:solidFill>
                <a:effectLst/>
                <a:latin typeface="Aptos"/>
                <a:ea typeface="Open Sans"/>
                <a:cs typeface="Open Sans"/>
              </a:rPr>
              <a:t>When this occurs, a screen reader user will not know the images are </a:t>
            </a:r>
            <a:r>
              <a:rPr lang="en-US" sz="1800">
                <a:solidFill>
                  <a:srgbClr val="000000"/>
                </a:solidFill>
                <a:latin typeface="Aptos"/>
                <a:ea typeface="Open Sans"/>
                <a:cs typeface="Open Sans"/>
              </a:rPr>
              <a:t>present- even if the image has alt text.</a:t>
            </a:r>
            <a:r>
              <a:rPr lang="en-US" sz="1800" b="0" i="0">
                <a:solidFill>
                  <a:srgbClr val="000000"/>
                </a:solidFill>
                <a:effectLst/>
                <a:latin typeface="Aptos"/>
                <a:ea typeface="Open Sans"/>
                <a:cs typeface="Open Sans"/>
              </a:rPr>
              <a:t> </a:t>
            </a:r>
          </a:p>
          <a:p>
            <a:pPr marL="0" indent="0" algn="l" rtl="0" fontAlgn="base">
              <a:lnSpc>
                <a:spcPts val="1737"/>
              </a:lnSpc>
              <a:buNone/>
            </a:pPr>
            <a:r>
              <a:rPr lang="en-US" sz="1800">
                <a:solidFill>
                  <a:srgbClr val="000000"/>
                </a:solidFill>
                <a:latin typeface="Aptos"/>
                <a:ea typeface="Open Sans"/>
                <a:cs typeface="Open Sans"/>
              </a:rPr>
              <a:t>SOLUTION:</a:t>
            </a:r>
            <a:endParaRPr lang="en-US" sz="1800" b="0" i="0">
              <a:solidFill>
                <a:srgbClr val="000000"/>
              </a:solidFill>
              <a:effectLst/>
              <a:latin typeface="Aptos"/>
              <a:ea typeface="Open Sans"/>
              <a:cs typeface="Open Sans"/>
            </a:endParaRPr>
          </a:p>
          <a:p>
            <a:pPr fontAlgn="base">
              <a:lnSpc>
                <a:spcPts val="1737"/>
              </a:lnSpc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00000"/>
                </a:solidFill>
                <a:latin typeface="Aptos"/>
                <a:ea typeface="Open Sans"/>
                <a:cs typeface="Open Sans"/>
              </a:rPr>
              <a:t>Select this setting in layout options </a:t>
            </a:r>
            <a:endParaRPr lang="en-US" sz="1800" b="0" i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9825239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7100511-AF0C-679D-833F-52768DD3B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Open Sans"/>
                <a:ea typeface="Open Sans"/>
                <a:cs typeface="Open Sans"/>
              </a:rPr>
              <a:t>Impact: As You Can See Here...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7628EA-CBB7-426A-64E3-86EB590DBBC3}"/>
              </a:ext>
            </a:extLst>
          </p:cNvPr>
          <p:cNvSpPr txBox="1"/>
          <p:nvPr/>
        </p:nvSpPr>
        <p:spPr>
          <a:xfrm>
            <a:off x="2088204" y="2183144"/>
            <a:ext cx="562258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1A1A1A"/>
                </a:solidFill>
              </a:rPr>
              <a:t>Blank slide</a:t>
            </a:r>
          </a:p>
          <a:p>
            <a:pPr algn="ctr"/>
            <a:endParaRPr lang="en-US" sz="2800">
              <a:solidFill>
                <a:srgbClr val="1A1A1A"/>
              </a:solidFill>
            </a:endParaRPr>
          </a:p>
          <a:p>
            <a:r>
              <a:rPr lang="en-US" sz="2800">
                <a:solidFill>
                  <a:srgbClr val="1A1A1A"/>
                </a:solidFill>
              </a:rPr>
              <a:t>This is a picture of a beautiful rose garden on a sunny day with roses blooming with shades of pastels, and everyone can see this except for you.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EA822C-0A64-E9C4-4048-85CD563E2C08}"/>
              </a:ext>
            </a:extLst>
          </p:cNvPr>
          <p:cNvSpPr txBox="1"/>
          <p:nvPr/>
        </p:nvSpPr>
        <p:spPr>
          <a:xfrm>
            <a:off x="9188585" y="1605469"/>
            <a:ext cx="243191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A1A1A"/>
                </a:solidFill>
              </a:rPr>
              <a:t>When a document does not have inline images, a screen reader has no idea the image is there. </a:t>
            </a:r>
          </a:p>
        </p:txBody>
      </p:sp>
    </p:spTree>
    <p:extLst>
      <p:ext uri="{BB962C8B-B14F-4D97-AF65-F5344CB8AC3E}">
        <p14:creationId xmlns:p14="http://schemas.microsoft.com/office/powerpoint/2010/main" val="21219536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E8032C-3179-E7F1-C2B0-2A260FBE5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1E5E4-B4DB-E497-A398-3F95D9831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772" y="210312"/>
            <a:ext cx="9315006" cy="925793"/>
          </a:xfrm>
        </p:spPr>
        <p:txBody>
          <a:bodyPr>
            <a:normAutofit fontScale="90000"/>
          </a:bodyPr>
          <a:lstStyle/>
          <a:p>
            <a:r>
              <a:rPr lang="en-US">
                <a:latin typeface="Open Sans"/>
                <a:ea typeface="Open Sans"/>
                <a:cs typeface="Open Sans"/>
              </a:rPr>
              <a:t>7 - Use Descriptive/ Meaningful Links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E3F6A-4AD2-E16D-408E-7B0D3D75AA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0194" y="1499738"/>
            <a:ext cx="9315006" cy="4899008"/>
          </a:xfrm>
        </p:spPr>
        <p:txBody>
          <a:bodyPr vert="horz" lIns="91440" tIns="45720" rIns="91440" bIns="45720" numCol="1" rtlCol="0" anchor="t">
            <a:normAutofit/>
          </a:bodyPr>
          <a:lstStyle/>
          <a:p>
            <a:pPr algn="l" rtl="0" fontAlgn="base">
              <a:lnSpc>
                <a:spcPts val="1737"/>
              </a:lnSpc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000000"/>
                </a:solidFill>
                <a:effectLst/>
                <a:latin typeface="Aptos"/>
                <a:ea typeface="Open Sans"/>
                <a:cs typeface="Open Sans"/>
              </a:rPr>
              <a:t>Descriptive links provide context about where the link points. </a:t>
            </a:r>
          </a:p>
          <a:p>
            <a:pPr algn="l" rtl="0" fontAlgn="base">
              <a:lnSpc>
                <a:spcPts val="1737"/>
              </a:lnSpc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000000"/>
                </a:solidFill>
                <a:effectLst/>
                <a:latin typeface="Aptos"/>
                <a:ea typeface="Open Sans"/>
                <a:cs typeface="Open Sans"/>
              </a:rPr>
              <a:t>Example, Freedom Scientific Blog </a:t>
            </a:r>
          </a:p>
          <a:p>
            <a:pPr algn="l" rtl="0" fontAlgn="base">
              <a:lnSpc>
                <a:spcPts val="1737"/>
              </a:lnSpc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000000"/>
                </a:solidFill>
                <a:effectLst/>
                <a:latin typeface="Aptos"/>
                <a:ea typeface="Open Sans"/>
                <a:cs typeface="Open Sans"/>
              </a:rPr>
              <a:t>Avoid link text such as “click here” or “more.” </a:t>
            </a:r>
          </a:p>
          <a:p>
            <a:pPr algn="l" rtl="0" fontAlgn="base">
              <a:lnSpc>
                <a:spcPts val="1737"/>
              </a:lnSpc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000000"/>
                </a:solidFill>
                <a:effectLst/>
                <a:latin typeface="Aptos"/>
                <a:ea typeface="Open Sans"/>
                <a:cs typeface="Open Sans"/>
              </a:rPr>
              <a:t>Do not include the word “link” in the text, as JAWS already announces the presence of a link. </a:t>
            </a:r>
          </a:p>
          <a:p>
            <a:pPr marL="0" indent="0">
              <a:lnSpc>
                <a:spcPts val="1737"/>
              </a:lnSpc>
              <a:buNone/>
            </a:pPr>
            <a:r>
              <a:rPr lang="en-US" sz="1800">
                <a:solidFill>
                  <a:srgbClr val="000000"/>
                </a:solidFill>
                <a:latin typeface="Aptos"/>
                <a:ea typeface="Open Sans"/>
                <a:cs typeface="Open Sans"/>
              </a:rPr>
              <a:t>SOLUTION:</a:t>
            </a:r>
            <a:endParaRPr lang="en-US" sz="1800">
              <a:solidFill>
                <a:srgbClr val="000000"/>
              </a:solidFill>
              <a:latin typeface="Aptos"/>
            </a:endParaRPr>
          </a:p>
          <a:p>
            <a:pPr>
              <a:lnSpc>
                <a:spcPts val="1737"/>
              </a:lnSpc>
              <a:buFont typeface="Arial,Sans-Serif"/>
              <a:buChar char="•"/>
            </a:pPr>
            <a:r>
              <a:rPr lang="en-US" sz="1800">
                <a:solidFill>
                  <a:srgbClr val="000000"/>
                </a:solidFill>
                <a:latin typeface="Aptos"/>
                <a:ea typeface="Open Sans"/>
                <a:cs typeface="Open Sans"/>
              </a:rPr>
              <a:t>Use link text that clearly and concisely conveys the title or content of the page being pointed to. </a:t>
            </a:r>
            <a:endParaRPr lang="en-US" sz="1800">
              <a:solidFill>
                <a:srgbClr val="1C75BC"/>
              </a:solidFill>
              <a:latin typeface="Aptos"/>
              <a:ea typeface="Open Sans"/>
              <a:cs typeface="Open Sans"/>
            </a:endParaRPr>
          </a:p>
          <a:p>
            <a:pPr marL="0" indent="0">
              <a:lnSpc>
                <a:spcPts val="1737"/>
              </a:lnSpc>
              <a:buNone/>
            </a:pPr>
            <a:endParaRPr lang="en-US" sz="1800">
              <a:solidFill>
                <a:srgbClr val="000000"/>
              </a:solidFill>
              <a:latin typeface="Aptos"/>
            </a:endParaRPr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3231557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0053AE7-B241-FA4D-FEB6-27D2C0FE7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Open Sans"/>
                <a:ea typeface="Open Sans"/>
                <a:cs typeface="Open Sans"/>
              </a:rPr>
              <a:t>Impact: Favorite Shirt?</a:t>
            </a:r>
            <a:endParaRPr lang="en-US"/>
          </a:p>
        </p:txBody>
      </p:sp>
      <p:pic>
        <p:nvPicPr>
          <p:cNvPr id="4" name="Picture 3" descr="This is a picture of a retail website; however, all images are blank boxes, and every link is generic. For example, product 1&#10;">
            <a:extLst>
              <a:ext uri="{FF2B5EF4-FFF2-40B4-BE49-F238E27FC236}">
                <a16:creationId xmlns:a16="http://schemas.microsoft.com/office/drawing/2014/main" id="{6EA013B9-0971-8979-39EF-6F37EF751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9044" y="885151"/>
            <a:ext cx="5926668" cy="5972849"/>
          </a:xfrm>
          <a:prstGeom prst="rect">
            <a:avLst/>
          </a:prstGeom>
        </p:spPr>
      </p:pic>
      <p:sp>
        <p:nvSpPr>
          <p:cNvPr id="2" name="TextBox 1" descr="This is a retail web page that has blank squares for images and non-descriptive text for links. For example, product 1. ">
            <a:extLst>
              <a:ext uri="{FF2B5EF4-FFF2-40B4-BE49-F238E27FC236}">
                <a16:creationId xmlns:a16="http://schemas.microsoft.com/office/drawing/2014/main" id="{66E253F4-9AE6-3329-CCFB-752A139A9B25}"/>
              </a:ext>
            </a:extLst>
          </p:cNvPr>
          <p:cNvSpPr txBox="1"/>
          <p:nvPr/>
        </p:nvSpPr>
        <p:spPr>
          <a:xfrm>
            <a:off x="8661514" y="1275742"/>
            <a:ext cx="296288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A1A1A"/>
                </a:solidFill>
              </a:rPr>
              <a:t>When links are not descriptive, it’s a guessing game for a screen reader. They must click around until they land in the right place. </a:t>
            </a:r>
          </a:p>
        </p:txBody>
      </p:sp>
    </p:spTree>
    <p:extLst>
      <p:ext uri="{BB962C8B-B14F-4D97-AF65-F5344CB8AC3E}">
        <p14:creationId xmlns:p14="http://schemas.microsoft.com/office/powerpoint/2010/main" val="3329685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5EB864F-4D87-5E8C-E830-F9DCB1BF8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447" y="365125"/>
            <a:ext cx="11059287" cy="1325563"/>
          </a:xfrm>
        </p:spPr>
        <p:txBody>
          <a:bodyPr/>
          <a:lstStyle/>
          <a:p>
            <a:r>
              <a:rPr lang="en-US"/>
              <a:t>What You Will Learn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8842739-4E91-67C2-AE87-06A765EB9A3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Open Sans"/>
                <a:ea typeface="Open Sans"/>
                <a:cs typeface="Open Sans"/>
              </a:rPr>
              <a:t>What it means to have a usable document for a screen reader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Open Sans"/>
                <a:ea typeface="Open Sans"/>
                <a:cs typeface="Open Sans"/>
              </a:rPr>
              <a:t>Top 10 practical tips from screen readers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Open Sans"/>
                <a:ea typeface="Open Sans"/>
                <a:cs typeface="Open Sans"/>
              </a:rPr>
              <a:t>The impact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Open Sans"/>
                <a:ea typeface="Open Sans"/>
                <a:cs typeface="Open Sans"/>
              </a:rPr>
              <a:t>JAWS Examples</a:t>
            </a: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Open Sans"/>
                <a:ea typeface="Open Sans"/>
                <a:cs typeface="Open Sans"/>
              </a:rPr>
              <a:t>Resources 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6274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FBBC6-7E42-F373-BD34-E26A6AECB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01CC219-CDB0-BBCD-E38A-DBB581F0E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802" y="2467951"/>
            <a:ext cx="9674395" cy="961049"/>
          </a:xfrm>
        </p:spPr>
        <p:txBody>
          <a:bodyPr>
            <a:noAutofit/>
          </a:bodyPr>
          <a:lstStyle/>
          <a:p>
            <a:pPr algn="ctr"/>
            <a:r>
              <a:rPr lang="en-US" sz="5000">
                <a:latin typeface="Open Sans"/>
                <a:ea typeface="Open Sans"/>
                <a:cs typeface="Open Sans"/>
              </a:rPr>
              <a:t>Live JAWS Examples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9654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B76B4C-5FFC-772D-4795-45AF2AABE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61BEA-4741-8425-D545-91D784EE1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772" y="210312"/>
            <a:ext cx="9315006" cy="925793"/>
          </a:xfrm>
        </p:spPr>
        <p:txBody>
          <a:bodyPr>
            <a:normAutofit fontScale="90000"/>
          </a:bodyPr>
          <a:lstStyle/>
          <a:p>
            <a:r>
              <a:rPr lang="en-US">
                <a:latin typeface="Open Sans"/>
                <a:ea typeface="Open Sans"/>
                <a:cs typeface="Open Sans"/>
              </a:rPr>
              <a:t>8 - Complete Required Doc Properties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560BD3-A0AC-C360-965D-FFE6B0F57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0194" y="1499738"/>
            <a:ext cx="9315006" cy="4899008"/>
          </a:xfrm>
        </p:spPr>
        <p:txBody>
          <a:bodyPr vert="horz" lIns="91440" tIns="45720" rIns="91440" bIns="45720" numCol="1" rtlCol="0" anchor="t">
            <a:normAutofit/>
          </a:bodyPr>
          <a:lstStyle/>
          <a:p>
            <a:pPr algn="l" rtl="0" fontAlgn="base">
              <a:lnSpc>
                <a:spcPts val="1737"/>
              </a:lnSpc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000000"/>
                </a:solidFill>
                <a:effectLst/>
                <a:latin typeface="Aptos"/>
                <a:ea typeface="Open Sans"/>
                <a:cs typeface="Open Sans"/>
              </a:rPr>
              <a:t>Specifying a title allows for easier identification. </a:t>
            </a:r>
          </a:p>
          <a:p>
            <a:pPr algn="l" rtl="0" fontAlgn="base">
              <a:lnSpc>
                <a:spcPts val="1737"/>
              </a:lnSpc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000000"/>
                </a:solidFill>
                <a:effectLst/>
                <a:latin typeface="Aptos"/>
                <a:ea typeface="Open Sans"/>
                <a:cs typeface="Open Sans"/>
              </a:rPr>
              <a:t>Document is more searchable. </a:t>
            </a:r>
          </a:p>
          <a:p>
            <a:pPr>
              <a:lnSpc>
                <a:spcPts val="1737"/>
              </a:lnSpc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00000"/>
                </a:solidFill>
                <a:latin typeface="Aptos"/>
                <a:ea typeface="Open Sans"/>
                <a:cs typeface="Open Sans"/>
              </a:rPr>
              <a:t>Title is spoken when switching apps or when invoking Insert + T</a:t>
            </a:r>
            <a:endParaRPr lang="en-US"/>
          </a:p>
          <a:p>
            <a:pPr>
              <a:lnSpc>
                <a:spcPts val="1737"/>
              </a:lnSpc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00000"/>
                </a:solidFill>
                <a:latin typeface="Aptos"/>
                <a:ea typeface="Open Sans"/>
                <a:cs typeface="Open Sans"/>
              </a:rPr>
              <a:t>Title will be spoken at the beginning of a PDF</a:t>
            </a:r>
            <a:endParaRPr lang="en-US"/>
          </a:p>
          <a:p>
            <a:pPr marL="0" indent="0" algn="l" rtl="0" fontAlgn="base">
              <a:lnSpc>
                <a:spcPts val="1737"/>
              </a:lnSpc>
              <a:buNone/>
            </a:pPr>
            <a:r>
              <a:rPr lang="en-US" sz="1800" b="0" i="0">
                <a:solidFill>
                  <a:srgbClr val="000000"/>
                </a:solidFill>
                <a:effectLst/>
                <a:latin typeface="Aptos"/>
                <a:ea typeface="Open Sans"/>
                <a:cs typeface="Open Sans"/>
              </a:rPr>
              <a:t>SOLUTION:</a:t>
            </a:r>
          </a:p>
          <a:p>
            <a:pPr fontAlgn="base">
              <a:lnSpc>
                <a:spcPts val="1737"/>
              </a:lnSpc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00000"/>
                </a:solidFill>
                <a:latin typeface="Aptos"/>
                <a:ea typeface="Open Sans"/>
                <a:cs typeface="Open Sans"/>
              </a:rPr>
              <a:t>Provide</a:t>
            </a:r>
            <a:r>
              <a:rPr lang="en-US" sz="1800" b="0" i="0">
                <a:solidFill>
                  <a:srgbClr val="000000"/>
                </a:solidFill>
                <a:effectLst/>
                <a:latin typeface="Aptos"/>
                <a:ea typeface="Open Sans"/>
                <a:cs typeface="Open Sans"/>
              </a:rPr>
              <a:t> a concise, descriptive title. </a:t>
            </a:r>
          </a:p>
          <a:p>
            <a:pPr algn="l" rtl="0" fontAlgn="base">
              <a:lnSpc>
                <a:spcPts val="1737"/>
              </a:lnSpc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000000"/>
                </a:solidFill>
                <a:effectLst/>
                <a:latin typeface="Aptos"/>
                <a:ea typeface="Open Sans"/>
                <a:cs typeface="Open Sans"/>
              </a:rPr>
              <a:t>Provide a short description of the document content. </a:t>
            </a:r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812146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3EB35F-5296-433F-4C97-59767F75B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Open Sans"/>
                <a:ea typeface="Open Sans"/>
                <a:cs typeface="Open Sans"/>
              </a:rPr>
              <a:t>Impact: Find Meeting Notes</a:t>
            </a:r>
            <a:endParaRPr lang="en-US"/>
          </a:p>
        </p:txBody>
      </p:sp>
      <p:pic>
        <p:nvPicPr>
          <p:cNvPr id="4" name="Picture 3" descr="This is an image of a file manager on a desktop; however, all of the file titles are generic. For example, document 1">
            <a:extLst>
              <a:ext uri="{FF2B5EF4-FFF2-40B4-BE49-F238E27FC236}">
                <a16:creationId xmlns:a16="http://schemas.microsoft.com/office/drawing/2014/main" id="{B48A8424-D2E3-177A-AF5D-44A9BEFF86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9486" y="943268"/>
            <a:ext cx="5963652" cy="59147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51039A-CDB7-B783-B258-AE8D6EAEAAAD}"/>
              </a:ext>
            </a:extLst>
          </p:cNvPr>
          <p:cNvSpPr txBox="1"/>
          <p:nvPr/>
        </p:nvSpPr>
        <p:spPr>
          <a:xfrm>
            <a:off x="8495385" y="1410569"/>
            <a:ext cx="31323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A1A1A"/>
                </a:solidFill>
              </a:rPr>
              <a:t>If a title is not completed in document properties, it makes it difficult for a screen reader to know where to find that document or when they are in that document. </a:t>
            </a:r>
          </a:p>
        </p:txBody>
      </p:sp>
    </p:spTree>
    <p:extLst>
      <p:ext uri="{BB962C8B-B14F-4D97-AF65-F5344CB8AC3E}">
        <p14:creationId xmlns:p14="http://schemas.microsoft.com/office/powerpoint/2010/main" val="7927480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019744-10CE-AF17-6709-DBF55C20B8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2DA6D-174D-3F97-8197-DB65BE206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772" y="337312"/>
            <a:ext cx="9315006" cy="925793"/>
          </a:xfrm>
        </p:spPr>
        <p:txBody>
          <a:bodyPr>
            <a:normAutofit fontScale="90000"/>
          </a:bodyPr>
          <a:lstStyle/>
          <a:p>
            <a:r>
              <a:rPr lang="en-US">
                <a:latin typeface="Open Sans"/>
                <a:ea typeface="Open Sans"/>
                <a:cs typeface="Open Sans"/>
              </a:rPr>
              <a:t>9 - Ensure Correct Tab and Reading Order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CA27D0-3178-EEDE-E99C-FA10DC521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0194" y="1525138"/>
            <a:ext cx="9315006" cy="4899008"/>
          </a:xfrm>
        </p:spPr>
        <p:txBody>
          <a:bodyPr>
            <a:normAutofit/>
          </a:bodyPr>
          <a:lstStyle/>
          <a:p>
            <a:pPr algn="l" rtl="0" fontAlgn="base">
              <a:lnSpc>
                <a:spcPts val="1737"/>
              </a:lnSpc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For sighted users, the logical order of a PDF is the visual order on-screen. </a:t>
            </a:r>
          </a:p>
          <a:p>
            <a:pPr algn="l" rtl="0" fontAlgn="base">
              <a:lnSpc>
                <a:spcPts val="1737"/>
              </a:lnSpc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When using assistive technology, the tab order determines the order users can navigate the content. </a:t>
            </a:r>
          </a:p>
          <a:p>
            <a:pPr algn="l" rtl="0" fontAlgn="base">
              <a:lnSpc>
                <a:spcPts val="1737"/>
              </a:lnSpc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Content includes text, interactive elements, form fields, and links. </a:t>
            </a:r>
          </a:p>
          <a:p>
            <a:pPr algn="l" rtl="0" fontAlgn="base">
              <a:lnSpc>
                <a:spcPts val="1737"/>
              </a:lnSpc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Tab order must reflect the logical order of the document. </a:t>
            </a:r>
          </a:p>
          <a:p>
            <a:pPr algn="l" rtl="0" fontAlgn="base">
              <a:lnSpc>
                <a:spcPts val="1737"/>
              </a:lnSpc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Reading order is determined by tag order of elements. </a:t>
            </a:r>
          </a:p>
          <a:p>
            <a:pPr algn="l" rtl="0" fontAlgn="base">
              <a:lnSpc>
                <a:spcPts val="1737"/>
              </a:lnSpc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The order of content in individual tags is determined by the document content tree structure. </a:t>
            </a:r>
          </a:p>
          <a:p>
            <a:pPr algn="l" rtl="0" fontAlgn="base">
              <a:lnSpc>
                <a:spcPts val="1737"/>
              </a:lnSpc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Logical structure is created when a document is a tagged PDF. </a:t>
            </a:r>
          </a:p>
          <a:p>
            <a:pPr marL="0" indent="0">
              <a:buNone/>
            </a:pPr>
            <a:endParaRPr lang="en-US" sz="1800"/>
          </a:p>
          <a:p>
            <a:pPr algn="l" rtl="0" fontAlgn="base">
              <a:lnSpc>
                <a:spcPts val="1737"/>
              </a:lnSpc>
              <a:buFont typeface="Arial" panose="020B0604020202020204" pitchFamily="34" charset="0"/>
              <a:buChar char="•"/>
            </a:pPr>
            <a:endParaRPr lang="en-US" sz="1800" b="0" i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2745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B144ED-4D48-C427-044B-A50F9AB6A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91C65-FE49-8AD9-48E9-A2C9AAB6F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772" y="337311"/>
            <a:ext cx="9315006" cy="925793"/>
          </a:xfrm>
        </p:spPr>
        <p:txBody>
          <a:bodyPr>
            <a:normAutofit fontScale="90000"/>
          </a:bodyPr>
          <a:lstStyle/>
          <a:p>
            <a:r>
              <a:rPr lang="en-US">
                <a:latin typeface="Open Sans"/>
                <a:ea typeface="Open Sans"/>
                <a:cs typeface="Open Sans"/>
              </a:rPr>
              <a:t>9 - Ensure Correct Tab and Reading Order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5E94B5-A802-2E3D-A7D0-628E3EFBC1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0194" y="1499738"/>
            <a:ext cx="9315006" cy="4899008"/>
          </a:xfrm>
        </p:spPr>
        <p:txBody>
          <a:bodyPr>
            <a:normAutofit/>
          </a:bodyPr>
          <a:lstStyle/>
          <a:p>
            <a:pPr algn="l" rtl="0" fontAlgn="base">
              <a:lnSpc>
                <a:spcPts val="1737"/>
              </a:lnSpc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If reading order is not correct, users may not be able to understand the content. </a:t>
            </a:r>
          </a:p>
          <a:p>
            <a:pPr algn="l" rtl="0" fontAlgn="base">
              <a:lnSpc>
                <a:spcPts val="1737"/>
              </a:lnSpc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00000"/>
                </a:solidFill>
                <a:latin typeface="Aptos" panose="020B0004020202020204" pitchFamily="34" charset="0"/>
              </a:rPr>
              <a:t> E</a:t>
            </a:r>
            <a:r>
              <a:rPr lang="en-US" sz="18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xample, the use of multiple columns </a:t>
            </a:r>
          </a:p>
          <a:p>
            <a:pPr algn="l" rtl="0" fontAlgn="base">
              <a:lnSpc>
                <a:spcPts val="1737"/>
              </a:lnSpc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Visually, reading order makes sense as flowing from the top to bottom of one column, then on to the next. </a:t>
            </a:r>
          </a:p>
          <a:p>
            <a:pPr algn="l" rtl="0" fontAlgn="base">
              <a:lnSpc>
                <a:spcPts val="1737"/>
              </a:lnSpc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If not properly tagged, a screen reader may read from top to bottom across both columns as if there is only one column. </a:t>
            </a:r>
          </a:p>
          <a:p>
            <a:pPr marL="0" indent="0" algn="l" rtl="0" fontAlgn="base">
              <a:lnSpc>
                <a:spcPts val="1737"/>
              </a:lnSpc>
              <a:buNone/>
            </a:pPr>
            <a:r>
              <a:rPr lang="en-US" sz="18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SOLUTION:</a:t>
            </a:r>
          </a:p>
          <a:p>
            <a:pPr algn="l" rtl="0" fontAlgn="base">
              <a:lnSpc>
                <a:spcPts val="1737"/>
              </a:lnSpc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Use a PDF authoring tool to set tab and reading order </a:t>
            </a:r>
          </a:p>
          <a:p>
            <a:pPr marL="0" indent="0">
              <a:buNone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4171271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DEF1DCE-3E7F-BF0D-9352-57FB69603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Open Sans"/>
                <a:ea typeface="Open Sans"/>
                <a:cs typeface="Open Sans"/>
              </a:rPr>
              <a:t>Impact: Now Sing!</a:t>
            </a:r>
            <a:endParaRPr lang="en-US"/>
          </a:p>
        </p:txBody>
      </p:sp>
      <p:sp>
        <p:nvSpPr>
          <p:cNvPr id="2" name="Content Placeholder 1" descr="These are lyrics to the song &quot;Twinkle, Twinkle Little Star&quot;; however the lines to these lyrics are scrambled.">
            <a:extLst>
              <a:ext uri="{FF2B5EF4-FFF2-40B4-BE49-F238E27FC236}">
                <a16:creationId xmlns:a16="http://schemas.microsoft.com/office/drawing/2014/main" id="{477F9889-FB9E-CA3C-2368-DBE2DDE9DB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0700" y="1467932"/>
            <a:ext cx="7943850" cy="3922136"/>
          </a:xfrm>
        </p:spPr>
        <p:txBody>
          <a:bodyPr vert="horz" lIns="91440" tIns="45720" rIns="91440" bIns="45720" numCol="1" rtlCol="0" anchor="t">
            <a:normAutofit fontScale="40000" lnSpcReduction="20000"/>
          </a:bodyPr>
          <a:lstStyle/>
          <a:p>
            <a:pPr marL="0" indent="0">
              <a:buNone/>
            </a:pPr>
            <a:endParaRPr lang="en-US" sz="1200" b="1">
              <a:solidFill>
                <a:srgbClr val="222222"/>
              </a:solidFill>
              <a:latin typeface="Arial"/>
              <a:ea typeface="Open Sans"/>
              <a:cs typeface="Arial"/>
            </a:endParaRPr>
          </a:p>
          <a:p>
            <a:pPr marL="0" indent="0">
              <a:buNone/>
            </a:pPr>
            <a:endParaRPr lang="en-US" sz="1200" b="1">
              <a:solidFill>
                <a:srgbClr val="222222"/>
              </a:solidFill>
              <a:latin typeface="Arial"/>
              <a:ea typeface="Open Sans"/>
              <a:cs typeface="Arial"/>
            </a:endParaRPr>
          </a:p>
          <a:p>
            <a:pPr marL="0" indent="0">
              <a:buNone/>
            </a:pPr>
            <a:r>
              <a:rPr lang="en-US" sz="6000" b="1">
                <a:solidFill>
                  <a:srgbClr val="222222"/>
                </a:solidFill>
                <a:latin typeface="Arial"/>
                <a:ea typeface="Open Sans"/>
                <a:cs typeface="Arial"/>
              </a:rPr>
              <a:t>Up above the world so high,</a:t>
            </a:r>
            <a:endParaRPr lang="en-US" sz="6000" b="1">
              <a:solidFill>
                <a:srgbClr val="222222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7000" b="1">
                <a:solidFill>
                  <a:srgbClr val="222222"/>
                </a:solidFill>
                <a:latin typeface="Arial"/>
                <a:ea typeface="Open Sans"/>
                <a:cs typeface="Arial"/>
              </a:rPr>
              <a:t>How I wonder what you are!</a:t>
            </a:r>
            <a:endParaRPr lang="en-US" sz="7000"/>
          </a:p>
          <a:p>
            <a:pPr marL="0" indent="0">
              <a:buNone/>
            </a:pPr>
            <a:r>
              <a:rPr lang="en-US" sz="6000" b="1">
                <a:solidFill>
                  <a:srgbClr val="222222"/>
                </a:solidFill>
                <a:latin typeface="Arial"/>
                <a:ea typeface="Open Sans"/>
                <a:cs typeface="Arial"/>
              </a:rPr>
              <a:t>Twinkle, twinkle, little star,</a:t>
            </a:r>
            <a:endParaRPr lang="en-US" sz="6000">
              <a:solidFill>
                <a:srgbClr val="222222"/>
              </a:solidFill>
              <a:latin typeface="Arial"/>
              <a:ea typeface="Open Sans"/>
              <a:cs typeface="Arial"/>
            </a:endParaRPr>
          </a:p>
          <a:p>
            <a:pPr marL="0" indent="0">
              <a:buNone/>
            </a:pPr>
            <a:r>
              <a:rPr lang="en-US" sz="6000" b="1">
                <a:solidFill>
                  <a:srgbClr val="222222"/>
                </a:solidFill>
                <a:latin typeface="Arial"/>
                <a:ea typeface="Open Sans"/>
                <a:cs typeface="Arial"/>
              </a:rPr>
              <a:t>Like a diamond in the sky.</a:t>
            </a:r>
            <a:br>
              <a:rPr lang="en-US" sz="1200" b="1">
                <a:latin typeface="Arial"/>
                <a:cs typeface="Arial"/>
              </a:rPr>
            </a:br>
            <a:endParaRPr lang="en-US" sz="1200" b="1">
              <a:solidFill>
                <a:srgbClr val="222222"/>
              </a:solidFill>
              <a:latin typeface="Arial"/>
              <a:ea typeface="Open Sans"/>
              <a:cs typeface="Arial"/>
            </a:endParaRPr>
          </a:p>
          <a:p>
            <a:pPr marL="0" indent="0">
              <a:buNone/>
            </a:pPr>
            <a:br>
              <a:rPr lang="en-US" sz="1200" b="1">
                <a:latin typeface="Arial"/>
                <a:cs typeface="Arial"/>
              </a:rPr>
            </a:br>
            <a:endParaRPr lang="en-US" sz="1200" b="1">
              <a:solidFill>
                <a:srgbClr val="222222"/>
              </a:solidFill>
              <a:latin typeface="Arial"/>
              <a:ea typeface="Open Sans"/>
              <a:cs typeface="Arial"/>
            </a:endParaRPr>
          </a:p>
          <a:p>
            <a:pPr marL="0" indent="0">
              <a:buNone/>
            </a:pPr>
            <a:br>
              <a:rPr lang="en-US" sz="1200" b="1">
                <a:latin typeface="Arial"/>
                <a:cs typeface="Arial"/>
              </a:rPr>
            </a:br>
            <a:endParaRPr lang="en-US" sz="1200" b="1">
              <a:solidFill>
                <a:srgbClr val="222222"/>
              </a:solidFill>
              <a:latin typeface="Arial"/>
              <a:ea typeface="Open Sans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1398B2-812A-FB75-EF79-C52E2745D9B9}"/>
              </a:ext>
            </a:extLst>
          </p:cNvPr>
          <p:cNvSpPr txBox="1"/>
          <p:nvPr/>
        </p:nvSpPr>
        <p:spPr>
          <a:xfrm>
            <a:off x="8073147" y="1985253"/>
            <a:ext cx="35473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A1A1A"/>
                </a:solidFill>
              </a:rPr>
              <a:t>If the tabbing order does not flow as the text does visually, content is scrambled; therefore, completely out of context.</a:t>
            </a:r>
          </a:p>
        </p:txBody>
      </p:sp>
    </p:spTree>
    <p:extLst>
      <p:ext uri="{BB962C8B-B14F-4D97-AF65-F5344CB8AC3E}">
        <p14:creationId xmlns:p14="http://schemas.microsoft.com/office/powerpoint/2010/main" val="11530661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FBBC6-7E42-F373-BD34-E26A6AECB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01CC219-CDB0-BBCD-E38A-DBB581F0E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802" y="2467951"/>
            <a:ext cx="9674395" cy="961049"/>
          </a:xfrm>
        </p:spPr>
        <p:txBody>
          <a:bodyPr>
            <a:noAutofit/>
          </a:bodyPr>
          <a:lstStyle/>
          <a:p>
            <a:pPr algn="ctr"/>
            <a:r>
              <a:rPr lang="en-US" sz="5000">
                <a:latin typeface="Open Sans"/>
                <a:ea typeface="Open Sans"/>
                <a:cs typeface="Open Sans"/>
              </a:rPr>
              <a:t>Live JAWS Examples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6476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99A38B-36E3-3619-0722-98E1741C3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819E2-8D5D-D581-1F63-A4F11F332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772" y="210312"/>
            <a:ext cx="9315006" cy="925793"/>
          </a:xfrm>
        </p:spPr>
        <p:txBody>
          <a:bodyPr>
            <a:normAutofit fontScale="90000"/>
          </a:bodyPr>
          <a:lstStyle/>
          <a:p>
            <a:r>
              <a:rPr lang="en-US">
                <a:latin typeface="Open Sans"/>
                <a:ea typeface="Open Sans"/>
                <a:cs typeface="Open Sans"/>
              </a:rPr>
              <a:t>10 - Use Built-in Accessibility Checker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13F70-5B8E-7DDB-DD4D-38D890C726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0194" y="1499738"/>
            <a:ext cx="9315006" cy="4899008"/>
          </a:xfrm>
        </p:spPr>
        <p:txBody>
          <a:bodyPr vert="horz" lIns="91440" tIns="45720" rIns="91440" bIns="45720" numCol="1" rtlCol="0" anchor="t"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>
                <a:effectLst/>
                <a:latin typeface="Aptos"/>
                <a:ea typeface="Aptos" panose="020B0004020202020204" pitchFamily="34" charset="0"/>
                <a:cs typeface="Times New Roman"/>
              </a:rPr>
              <a:t>Use the built-in accessibility</a:t>
            </a:r>
            <a:r>
              <a:rPr lang="en-US" sz="1800" kern="100">
                <a:latin typeface="Aptos"/>
                <a:ea typeface="Aptos" panose="020B0004020202020204" pitchFamily="34" charset="0"/>
                <a:cs typeface="Times New Roman"/>
              </a:rPr>
              <a:t> </a:t>
            </a:r>
            <a:r>
              <a:rPr lang="en-US" sz="1800" kern="100">
                <a:effectLst/>
                <a:latin typeface="Aptos"/>
                <a:ea typeface="Aptos" panose="020B0004020202020204" pitchFamily="34" charset="0"/>
                <a:cs typeface="Times New Roman"/>
              </a:rPr>
              <a:t>checker</a:t>
            </a:r>
            <a:endParaRPr lang="en-US"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>
                <a:latin typeface="Aptos"/>
                <a:ea typeface="Aptos" panose="020B0004020202020204" pitchFamily="34" charset="0"/>
                <a:cs typeface="Times New Roman"/>
              </a:rPr>
              <a:t>Once the automated check</a:t>
            </a:r>
            <a:r>
              <a:rPr lang="en-US" sz="1800" kern="100">
                <a:effectLst/>
                <a:latin typeface="Aptos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1800" kern="100">
                <a:latin typeface="Aptos"/>
                <a:ea typeface="Aptos" panose="020B0004020202020204" pitchFamily="34" charset="0"/>
                <a:cs typeface="Times New Roman"/>
              </a:rPr>
              <a:t>is complete, manually review and make corrections. </a:t>
            </a:r>
            <a:endParaRPr lang="en-US" sz="1800" kern="100">
              <a:latin typeface="Aptos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1800" kern="100">
                <a:latin typeface="Aptos"/>
                <a:ea typeface="Open Sans"/>
                <a:cs typeface="Times New Roman"/>
              </a:rPr>
              <a:t>The accessibility checker WILL NOT find all accessibility issues- yet it's more efficient to let the automate tool take care of the low lying fruit. </a:t>
            </a:r>
            <a:endParaRPr lang="en-US" sz="1800" kern="100">
              <a:latin typeface="Aptos"/>
              <a:cs typeface="Times New Roman"/>
            </a:endParaRPr>
          </a:p>
          <a:p>
            <a:pPr marL="0" indent="0">
              <a:buNone/>
              <a:tabLst>
                <a:tab pos="457200" algn="l"/>
              </a:tabLst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7636044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F03FD4-A926-1813-69AD-71F833AFCE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0584F-79A6-4C42-4F75-ACC291738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772" y="210312"/>
            <a:ext cx="9315006" cy="925793"/>
          </a:xfrm>
        </p:spPr>
        <p:txBody>
          <a:bodyPr/>
          <a:lstStyle/>
          <a:p>
            <a:r>
              <a:rPr lang="en-US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185C42-2C93-161D-7756-CC905B516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7002" y="5322709"/>
            <a:ext cx="8034197" cy="1146186"/>
          </a:xfrm>
        </p:spPr>
        <p:txBody>
          <a:bodyPr vert="horz" lIns="91440" tIns="45720" rIns="91440" bIns="45720" numCol="1" rtlCol="0" anchor="t">
            <a:normAutofit/>
          </a:bodyPr>
          <a:lstStyle/>
          <a:p>
            <a:pPr marL="0" indent="0">
              <a:buNone/>
            </a:pPr>
            <a:r>
              <a:rPr lang="en-US" sz="1800">
                <a:latin typeface="Open Sans"/>
                <a:ea typeface="Open Sans"/>
                <a:cs typeface="Open Sans"/>
              </a:rPr>
              <a:t>Visit the Freedom Scientific Resources page</a:t>
            </a:r>
          </a:p>
          <a:p>
            <a:pPr marL="0" indent="0">
              <a:buNone/>
            </a:pPr>
            <a:r>
              <a:rPr lang="en-US" sz="1800">
                <a:latin typeface="Open Sans"/>
                <a:ea typeface="Open Sans"/>
                <a:cs typeface="Open Sans"/>
              </a:rPr>
              <a:t>https://www.freedomscientific.com/resources </a:t>
            </a:r>
          </a:p>
        </p:txBody>
      </p:sp>
      <p:pic>
        <p:nvPicPr>
          <p:cNvPr id="4" name="Picture 3" descr="QR code - Freedom Scientific Resources web page.">
            <a:extLst>
              <a:ext uri="{FF2B5EF4-FFF2-40B4-BE49-F238E27FC236}">
                <a16:creationId xmlns:a16="http://schemas.microsoft.com/office/drawing/2014/main" id="{C76C65DA-C676-4566-87D3-B61179BB58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015" y="887217"/>
            <a:ext cx="4114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1610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6A70603-4B2D-A2C3-492D-D37ADDD87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834" y="126018"/>
            <a:ext cx="9315450" cy="925513"/>
          </a:xfrm>
        </p:spPr>
        <p:txBody>
          <a:bodyPr/>
          <a:lstStyle/>
          <a:p>
            <a:r>
              <a:rPr lang="en-US"/>
              <a:t>Introducing the Insert + J Club!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5A6AA3-7C71-DE2C-A373-E7415C7BA6AD}"/>
              </a:ext>
            </a:extLst>
          </p:cNvPr>
          <p:cNvSpPr txBox="1"/>
          <p:nvPr/>
        </p:nvSpPr>
        <p:spPr>
          <a:xfrm>
            <a:off x="1521946" y="1350864"/>
            <a:ext cx="671804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75B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Connecting JAWS users worldwide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75B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A1A1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75B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Exclusive content for members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75B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A1A1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75B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Virtual social events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75B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A1A1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75B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In-person meet and greets at various conventions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A1A1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75B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Opportunity to give targeted feedback on products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A1A1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75B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Early access to what’s new in product releases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75BC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A1A1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75B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SIGN UP BEFORE MARCH 15</a:t>
            </a:r>
            <a:r>
              <a:rPr kumimoji="0" lang="en-US" sz="1800" b="1" i="0" u="none" strike="noStrike" kern="1200" cap="none" spc="0" normalizeH="0" baseline="3000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 BE ENTERED INTO A DRAWING FOR 90 FREE MINUTES WITH AIRA!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86B6047-6884-5404-4700-282E30B62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142" y="5149352"/>
            <a:ext cx="2850573" cy="687744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E0D701-5EBC-A98B-83CE-28C9CDD364EA}"/>
              </a:ext>
            </a:extLst>
          </p:cNvPr>
          <p:cNvSpPr txBox="1"/>
          <p:nvPr/>
        </p:nvSpPr>
        <p:spPr>
          <a:xfrm>
            <a:off x="7641170" y="1154854"/>
            <a:ext cx="4400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C75BC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Learn More and Sign Up at FreedomScientific.com/InsertJClub</a:t>
            </a:r>
          </a:p>
        </p:txBody>
      </p:sp>
      <p:pic>
        <p:nvPicPr>
          <p:cNvPr id="4" name="Picture 3" descr="A QR code link to InsertJClub">
            <a:extLst>
              <a:ext uri="{FF2B5EF4-FFF2-40B4-BE49-F238E27FC236}">
                <a16:creationId xmlns:a16="http://schemas.microsoft.com/office/drawing/2014/main" id="{6D8C237E-1003-FE37-21A9-8826AB2417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992" y="1716085"/>
            <a:ext cx="3202873" cy="329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563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36265D-DF52-3455-6905-76A146C9E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82B40B7-A63D-20C7-1E28-8F7D132E3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447" y="365125"/>
            <a:ext cx="11059287" cy="1325563"/>
          </a:xfrm>
        </p:spPr>
        <p:txBody>
          <a:bodyPr/>
          <a:lstStyle/>
          <a:p>
            <a:r>
              <a:rPr lang="en-US">
                <a:latin typeface="Open Sans"/>
                <a:ea typeface="Open Sans"/>
                <a:cs typeface="Open Sans"/>
              </a:rPr>
              <a:t>Screen Reader Friendly Doc Means...</a:t>
            </a:r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3C96237-A131-419E-ED95-D133855E9FB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marL="342900" marR="0" lvl="0" indent="-342900">
              <a:lnSpc>
                <a:spcPct val="115000"/>
              </a:lnSpc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US" sz="1800" b="1" kern="10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Equal Access to Information:</a:t>
            </a:r>
            <a:r>
              <a:rPr lang="en-US" sz="1800" kern="10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Ensures individuals using screen readers can perceive and understand the same content as everyone else.</a:t>
            </a:r>
            <a:endParaRPr lang="en-US" sz="18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US" sz="1800" b="1" kern="10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Seamless Interaction:</a:t>
            </a:r>
            <a:r>
              <a:rPr lang="en-US" sz="1800" kern="10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Enables users to navigate, input data, and engage with digital documents without barriers.</a:t>
            </a:r>
            <a:endParaRPr lang="en-US" sz="18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US" sz="1800" b="1" kern="10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Full and Independent Use:</a:t>
            </a:r>
            <a:r>
              <a:rPr lang="en-US" sz="1800" kern="10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Allows individuals with disabilities to utilize services without limitations, ensuring equal participation.</a:t>
            </a:r>
            <a:endParaRPr lang="en-US" sz="18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4275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8ACFA8D-80FD-A537-0AD5-7CD794202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3787" y="2207609"/>
            <a:ext cx="4004426" cy="1325563"/>
          </a:xfrm>
        </p:spPr>
        <p:txBody>
          <a:bodyPr>
            <a:normAutofit/>
          </a:bodyPr>
          <a:lstStyle/>
          <a:p>
            <a:pPr algn="ctr"/>
            <a:r>
              <a:rPr lang="en-US" sz="480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761050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3756FD4-9481-578D-C3BC-004335DE1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802" y="2467951"/>
            <a:ext cx="9674395" cy="961049"/>
          </a:xfrm>
        </p:spPr>
        <p:txBody>
          <a:bodyPr>
            <a:noAutofit/>
          </a:bodyPr>
          <a:lstStyle/>
          <a:p>
            <a:pPr algn="ctr"/>
            <a:r>
              <a:rPr lang="en-US" sz="5000">
                <a:latin typeface="Open Sans"/>
                <a:ea typeface="Open Sans"/>
                <a:cs typeface="Open Sans"/>
              </a:rPr>
              <a:t>Top 10 Tips from Screen Readers </a:t>
            </a:r>
            <a:endParaRPr lang="en-US" sz="5000"/>
          </a:p>
        </p:txBody>
      </p:sp>
    </p:spTree>
    <p:extLst>
      <p:ext uri="{BB962C8B-B14F-4D97-AF65-F5344CB8AC3E}">
        <p14:creationId xmlns:p14="http://schemas.microsoft.com/office/powerpoint/2010/main" val="190697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827AA7-09BA-EAF1-C06B-77145E511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EA415-CCCA-3093-3E7A-EAA7F0ADD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772" y="210312"/>
            <a:ext cx="9315006" cy="925793"/>
          </a:xfrm>
        </p:spPr>
        <p:txBody>
          <a:bodyPr>
            <a:normAutofit fontScale="90000"/>
          </a:bodyPr>
          <a:lstStyle/>
          <a:p>
            <a:r>
              <a:rPr lang="en-US">
                <a:latin typeface="Open Sans"/>
                <a:ea typeface="Open Sans"/>
                <a:cs typeface="Open Sans"/>
              </a:rPr>
              <a:t>1 - Use Numbered and Bulleted Lists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8513AE-E67E-6B2D-6850-C366CD272F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0194" y="1499738"/>
            <a:ext cx="9315006" cy="4899008"/>
          </a:xfrm>
        </p:spPr>
        <p:txBody>
          <a:bodyPr vert="horz" lIns="91440" tIns="45720" rIns="91440" bIns="45720" numCol="1" rtlCol="0" anchor="t">
            <a:normAutofit/>
          </a:bodyPr>
          <a:lstStyle/>
          <a:p>
            <a:pPr fontAlgn="base">
              <a:lnSpc>
                <a:spcPts val="1737"/>
              </a:lnSpc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00000"/>
                </a:solidFill>
                <a:latin typeface="Aptos"/>
                <a:ea typeface="Open Sans"/>
                <a:cs typeface="Open Sans"/>
              </a:rPr>
              <a:t>Logical, easy</a:t>
            </a:r>
            <a:r>
              <a:rPr lang="en-US" sz="1800" b="0" i="0">
                <a:solidFill>
                  <a:srgbClr val="000000"/>
                </a:solidFill>
                <a:effectLst/>
                <a:latin typeface="Aptos"/>
                <a:ea typeface="Open Sans"/>
                <a:cs typeface="Open Sans"/>
              </a:rPr>
              <a:t> to understand and navigate. </a:t>
            </a:r>
          </a:p>
          <a:p>
            <a:pPr>
              <a:lnSpc>
                <a:spcPts val="1737"/>
              </a:lnSpc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00000"/>
                </a:solidFill>
                <a:latin typeface="Aptos"/>
                <a:ea typeface="Open Sans"/>
                <a:cs typeface="Open Sans"/>
              </a:rPr>
              <a:t>Screen readers can skip over lists, more efficient </a:t>
            </a:r>
          </a:p>
          <a:p>
            <a:pPr marL="0" indent="0" fontAlgn="base">
              <a:lnSpc>
                <a:spcPts val="1737"/>
              </a:lnSpc>
              <a:buNone/>
            </a:pPr>
            <a:r>
              <a:rPr lang="en-US" sz="1800">
                <a:solidFill>
                  <a:srgbClr val="000000"/>
                </a:solidFill>
                <a:latin typeface="Aptos"/>
                <a:ea typeface="Open Sans"/>
                <a:cs typeface="Open Sans"/>
              </a:rPr>
              <a:t>SOLUTION:</a:t>
            </a:r>
          </a:p>
          <a:p>
            <a:pPr algn="l">
              <a:lnSpc>
                <a:spcPts val="1737"/>
              </a:lnSpc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000000"/>
                </a:solidFill>
                <a:effectLst/>
                <a:latin typeface="Aptos"/>
                <a:ea typeface="Open Sans"/>
                <a:cs typeface="Open Sans"/>
              </a:rPr>
              <a:t>Use a numbered list to convey steps in a process or number of parts. </a:t>
            </a:r>
            <a:endParaRPr lang="en-US">
              <a:latin typeface="Aptos"/>
              <a:ea typeface="Open Sans"/>
              <a:cs typeface="Open Sans"/>
            </a:endParaRPr>
          </a:p>
          <a:p>
            <a:pPr algn="l" rtl="0" fontAlgn="base">
              <a:lnSpc>
                <a:spcPts val="1737"/>
              </a:lnSpc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000000"/>
                </a:solidFill>
                <a:effectLst/>
                <a:latin typeface="Aptos"/>
                <a:ea typeface="Open Sans"/>
                <a:cs typeface="Open Sans"/>
              </a:rPr>
              <a:t>Use a bulleted list to convey related items. </a:t>
            </a:r>
          </a:p>
          <a:p>
            <a:pPr marL="0" indent="0">
              <a:buNone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9081651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82CD081A-9D63-85DB-9721-28A1A6F37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447" y="365125"/>
            <a:ext cx="3103353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>
                <a:latin typeface="Open Sans"/>
                <a:ea typeface="Open Sans"/>
                <a:cs typeface="Open Sans"/>
              </a:rPr>
              <a:t>Impact: Find The</a:t>
            </a:r>
            <a:r>
              <a:rPr lang="en-US">
                <a:latin typeface="Open Sans"/>
                <a:ea typeface="Open Sans"/>
                <a:cs typeface="Open Sans"/>
              </a:rPr>
              <a:t> </a:t>
            </a:r>
            <a:r>
              <a:rPr lang="en-US" sz="4000">
                <a:latin typeface="Open Sans"/>
                <a:ea typeface="Open Sans"/>
                <a:cs typeface="Open Sans"/>
              </a:rPr>
              <a:t>Ingredients </a:t>
            </a:r>
            <a:endParaRPr lang="en-US" sz="4000"/>
          </a:p>
        </p:txBody>
      </p:sp>
      <p:pic>
        <p:nvPicPr>
          <p:cNvPr id="4" name="Picture 3" descr="Apple pie recipe with instructions, ingredients, and pricing">
            <a:extLst>
              <a:ext uri="{FF2B5EF4-FFF2-40B4-BE49-F238E27FC236}">
                <a16:creationId xmlns:a16="http://schemas.microsoft.com/office/drawing/2014/main" id="{95A6047B-5D02-149E-DFFE-840DDDD7B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6081" y="595223"/>
            <a:ext cx="6804334" cy="5672394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2F8575-B492-5004-5FB7-CF350C531E9D}"/>
              </a:ext>
            </a:extLst>
          </p:cNvPr>
          <p:cNvSpPr txBox="1"/>
          <p:nvPr/>
        </p:nvSpPr>
        <p:spPr>
          <a:xfrm>
            <a:off x="749030" y="2451370"/>
            <a:ext cx="285777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This is what a screen reader has to work with when there are no bulleted or numbered list.</a:t>
            </a:r>
          </a:p>
        </p:txBody>
      </p:sp>
    </p:spTree>
    <p:extLst>
      <p:ext uri="{BB962C8B-B14F-4D97-AF65-F5344CB8AC3E}">
        <p14:creationId xmlns:p14="http://schemas.microsoft.com/office/powerpoint/2010/main" val="1703289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D286DC-16BC-2BD4-BE20-E89887918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FBE4F-F977-D41E-3EA0-04175CA5E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772" y="210312"/>
            <a:ext cx="9315006" cy="925793"/>
          </a:xfrm>
        </p:spPr>
        <p:txBody>
          <a:bodyPr/>
          <a:lstStyle/>
          <a:p>
            <a:r>
              <a:rPr lang="en-US">
                <a:latin typeface="Open Sans"/>
                <a:ea typeface="Open Sans"/>
                <a:cs typeface="Open Sans"/>
              </a:rPr>
              <a:t>2 - Apply  Headings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5D1FE2-EFF3-53BF-BD54-559CAD8E9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0194" y="1499738"/>
            <a:ext cx="9315006" cy="4899008"/>
          </a:xfrm>
        </p:spPr>
        <p:txBody>
          <a:bodyPr vert="horz" lIns="91440" tIns="45720" rIns="91440" bIns="45720" numCol="1" rtlCol="0" anchor="t">
            <a:normAutofit/>
          </a:bodyPr>
          <a:lstStyle/>
          <a:p>
            <a:pPr lvl="0">
              <a:buFont typeface="Wingdings" panose="05050102010706020507" pitchFamily="18" charset="2"/>
              <a:buChar char="§"/>
              <a:tabLst>
                <a:tab pos="228600" algn="l"/>
              </a:tabLst>
            </a:pPr>
            <a:r>
              <a:rPr lang="en-US" sz="1800" kern="100">
                <a:latin typeface="Open Sans"/>
                <a:ea typeface="Open Sans"/>
                <a:cs typeface="Open Sans"/>
              </a:rPr>
              <a:t>Signify</a:t>
            </a:r>
            <a:r>
              <a:rPr lang="en-US" sz="1800" kern="100">
                <a:effectLst/>
                <a:latin typeface="Open Sans"/>
                <a:ea typeface="Open Sans"/>
                <a:cs typeface="Open Sans"/>
              </a:rPr>
              <a:t> titles and sections within a document.</a:t>
            </a:r>
            <a:endParaRPr lang="en-US">
              <a:latin typeface="Open Sans"/>
              <a:ea typeface="Open Sans"/>
              <a:cs typeface="Open Sans"/>
            </a:endParaRPr>
          </a:p>
          <a:p>
            <a:pPr lvl="0">
              <a:buFont typeface="Wingdings" panose="05050102010706020507" pitchFamily="18" charset="2"/>
              <a:buChar char="§"/>
              <a:tabLst>
                <a:tab pos="228600" algn="l"/>
              </a:tabLst>
            </a:pPr>
            <a:r>
              <a:rPr lang="en-US" sz="1800" kern="100">
                <a:latin typeface="Open Sans"/>
                <a:ea typeface="Open Sans"/>
                <a:cs typeface="Open Sans"/>
              </a:rPr>
              <a:t>C</a:t>
            </a:r>
            <a:r>
              <a:rPr lang="en-US" sz="1800" kern="100">
                <a:effectLst/>
                <a:latin typeface="Open Sans"/>
                <a:ea typeface="Open Sans"/>
                <a:cs typeface="Open Sans"/>
              </a:rPr>
              <a:t>rucial for screen reader users to navigate efficiently.</a:t>
            </a:r>
            <a:endParaRPr lang="en-US">
              <a:latin typeface="Open Sans"/>
              <a:ea typeface="Open Sans"/>
              <a:cs typeface="Open Sans"/>
            </a:endParaRPr>
          </a:p>
          <a:p>
            <a:pPr>
              <a:buFont typeface="Wingdings" panose="05050102010706020507" pitchFamily="18" charset="2"/>
              <a:buChar char="§"/>
              <a:tabLst>
                <a:tab pos="228600" algn="l"/>
              </a:tabLst>
            </a:pPr>
            <a:r>
              <a:rPr lang="en-US" sz="1800" kern="100">
                <a:latin typeface="Open Sans"/>
                <a:ea typeface="Open Sans"/>
                <a:cs typeface="Open Sans"/>
              </a:rPr>
              <a:t>Visually styled text without </a:t>
            </a:r>
            <a:r>
              <a:rPr lang="en-US" sz="1800" kern="100">
                <a:effectLst/>
                <a:latin typeface="Open Sans"/>
                <a:ea typeface="Open Sans"/>
                <a:cs typeface="Open Sans"/>
              </a:rPr>
              <a:t>h tags will not </a:t>
            </a:r>
            <a:r>
              <a:rPr lang="en-US" sz="1800" kern="100">
                <a:latin typeface="Open Sans"/>
                <a:ea typeface="Open Sans"/>
                <a:cs typeface="Open Sans"/>
              </a:rPr>
              <a:t>be recognized </a:t>
            </a:r>
            <a:r>
              <a:rPr lang="en-US" sz="1800" kern="100">
                <a:effectLst/>
                <a:latin typeface="Open Sans"/>
                <a:ea typeface="Open Sans"/>
                <a:cs typeface="Open Sans"/>
              </a:rPr>
              <a:t>as a heading</a:t>
            </a:r>
            <a:r>
              <a:rPr lang="en-US" sz="1800" kern="100">
                <a:latin typeface="Open Sans"/>
                <a:ea typeface="Open Sans"/>
                <a:cs typeface="Open Sans"/>
              </a:rPr>
              <a:t> by JAWS</a:t>
            </a:r>
            <a:r>
              <a:rPr lang="en-US" sz="1800" kern="100">
                <a:effectLst/>
                <a:latin typeface="Open Sans"/>
                <a:ea typeface="Open Sans"/>
                <a:cs typeface="Open Sans"/>
              </a:rPr>
              <a:t>.</a:t>
            </a:r>
            <a:endParaRPr lang="en-US">
              <a:latin typeface="Open Sans"/>
              <a:ea typeface="Open Sans"/>
              <a:cs typeface="Open Sans"/>
            </a:endParaRPr>
          </a:p>
          <a:p>
            <a:pPr marL="0" indent="0">
              <a:buNone/>
              <a:tabLst>
                <a:tab pos="228600" algn="l"/>
              </a:tabLst>
            </a:pPr>
            <a:r>
              <a:rPr lang="en-US" sz="1800" kern="100">
                <a:latin typeface="Open Sans"/>
                <a:ea typeface="Open Sans"/>
                <a:cs typeface="Open Sans"/>
              </a:rPr>
              <a:t>Solution</a:t>
            </a:r>
          </a:p>
          <a:p>
            <a:pPr>
              <a:tabLst>
                <a:tab pos="228600" algn="l"/>
              </a:tabLst>
            </a:pPr>
            <a:r>
              <a:rPr lang="en-US" sz="1800" kern="100">
                <a:latin typeface="Open Sans"/>
                <a:ea typeface="Open Sans"/>
                <a:cs typeface="Open Sans"/>
              </a:rPr>
              <a:t>To ensure proper recognition and readability, always use </a:t>
            </a:r>
            <a:r>
              <a:rPr lang="en-US" sz="1800" kern="100">
                <a:effectLst/>
                <a:latin typeface="Open Sans"/>
                <a:ea typeface="Open Sans"/>
                <a:cs typeface="Open Sans"/>
              </a:rPr>
              <a:t>h tags.</a:t>
            </a:r>
          </a:p>
          <a:p>
            <a:pPr marL="342900" indent="-342900">
              <a:lnSpc>
                <a:spcPct val="114999"/>
              </a:lnSpc>
              <a:buFont typeface="Symbol" panose="05050102010706020507" pitchFamily="18" charset="2"/>
              <a:buChar char=""/>
              <a:tabLst>
                <a:tab pos="228600" algn="l"/>
              </a:tabLst>
            </a:pPr>
            <a:endParaRPr lang="en-US" sz="1800" kern="100">
              <a:latin typeface="Aptos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88394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86C778-404B-8491-D404-78DA5D7C0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Open Sans"/>
                <a:ea typeface="Open Sans"/>
                <a:cs typeface="Open Sans"/>
              </a:rPr>
              <a:t>Impact: Lifestyle Section? </a:t>
            </a:r>
            <a:endParaRPr lang="en-US"/>
          </a:p>
        </p:txBody>
      </p:sp>
      <p:pic>
        <p:nvPicPr>
          <p:cNvPr id="2" name="Picture 1" descr="A vintage newspaper with no formatting making headings impossible to find. ">
            <a:extLst>
              <a:ext uri="{FF2B5EF4-FFF2-40B4-BE49-F238E27FC236}">
                <a16:creationId xmlns:a16="http://schemas.microsoft.com/office/drawing/2014/main" id="{B8BF40E9-B720-7F73-091F-0C37A4A48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237" y="856876"/>
            <a:ext cx="5682000" cy="570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5A29C6-4324-361B-ECC5-16DD188D7075}"/>
              </a:ext>
            </a:extLst>
          </p:cNvPr>
          <p:cNvSpPr txBox="1"/>
          <p:nvPr/>
        </p:nvSpPr>
        <p:spPr>
          <a:xfrm>
            <a:off x="8137997" y="1767884"/>
            <a:ext cx="34825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A1A1A"/>
                </a:solidFill>
              </a:rPr>
              <a:t>This is what a screen reader has to work with when there are not appropriate heading styles. </a:t>
            </a:r>
          </a:p>
        </p:txBody>
      </p:sp>
    </p:spTree>
    <p:extLst>
      <p:ext uri="{BB962C8B-B14F-4D97-AF65-F5344CB8AC3E}">
        <p14:creationId xmlns:p14="http://schemas.microsoft.com/office/powerpoint/2010/main" val="38230787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C50C49-8F33-862D-C6C4-C7E8BCD67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0223A-2D8E-39BA-EE72-35E94BC8C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772" y="210312"/>
            <a:ext cx="9315006" cy="925793"/>
          </a:xfrm>
        </p:spPr>
        <p:txBody>
          <a:bodyPr/>
          <a:lstStyle/>
          <a:p>
            <a:r>
              <a:rPr lang="en-US">
                <a:latin typeface="Open Sans"/>
                <a:ea typeface="Open Sans"/>
                <a:cs typeface="Open Sans"/>
              </a:rPr>
              <a:t>3 - Use Table Headers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621914-E77C-3BB1-7E84-927E385AE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0194" y="1499738"/>
            <a:ext cx="9315006" cy="4899008"/>
          </a:xfrm>
        </p:spPr>
        <p:txBody>
          <a:bodyPr vert="horz" lIns="91440" tIns="45720" rIns="91440" bIns="45720" numCol="1" rtlCol="0" anchor="t">
            <a:normAutofit/>
          </a:bodyPr>
          <a:lstStyle/>
          <a:p>
            <a:pPr algn="l" rtl="0" fontAlgn="base">
              <a:lnSpc>
                <a:spcPts val="1737"/>
              </a:lnSpc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000000"/>
                </a:solidFill>
                <a:effectLst/>
                <a:latin typeface="Aptos"/>
                <a:ea typeface="Open Sans"/>
                <a:cs typeface="Open Sans"/>
              </a:rPr>
              <a:t>Tables without proper headers make data difficult to interpret. </a:t>
            </a:r>
          </a:p>
          <a:p>
            <a:pPr marL="0" indent="0" fontAlgn="base">
              <a:lnSpc>
                <a:spcPts val="1737"/>
              </a:lnSpc>
              <a:buNone/>
            </a:pPr>
            <a:r>
              <a:rPr lang="en-US" sz="1800">
                <a:solidFill>
                  <a:srgbClr val="000000"/>
                </a:solidFill>
                <a:latin typeface="Aptos"/>
                <a:ea typeface="Open Sans"/>
                <a:cs typeface="Open Sans"/>
              </a:rPr>
              <a:t>SOLUTION:</a:t>
            </a:r>
          </a:p>
          <a:p>
            <a:pPr>
              <a:lnSpc>
                <a:spcPts val="1737"/>
              </a:lnSpc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000000"/>
                </a:solidFill>
                <a:effectLst/>
                <a:latin typeface="Aptos"/>
                <a:ea typeface="Open Sans"/>
                <a:cs typeface="Open Sans"/>
              </a:rPr>
              <a:t>Use table headers </a:t>
            </a:r>
            <a:r>
              <a:rPr lang="en-US" sz="1800">
                <a:solidFill>
                  <a:srgbClr val="000000"/>
                </a:solidFill>
                <a:latin typeface="Aptos"/>
                <a:ea typeface="Open Sans"/>
                <a:cs typeface="Open Sans"/>
              </a:rPr>
              <a:t> by selecting option to "repeat as header" when creating table</a:t>
            </a:r>
            <a:endParaRPr lang="en-US">
              <a:solidFill>
                <a:srgbClr val="383838"/>
              </a:solidFill>
              <a:latin typeface="Aptos"/>
              <a:ea typeface="Open Sans"/>
              <a:cs typeface="Open Sans"/>
            </a:endParaRPr>
          </a:p>
          <a:p>
            <a:pPr algn="l">
              <a:lnSpc>
                <a:spcPts val="1737"/>
              </a:lnSpc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000000"/>
                </a:solidFill>
                <a:effectLst/>
                <a:latin typeface="Aptos"/>
                <a:ea typeface="Open Sans"/>
                <a:cs typeface="Open Sans"/>
              </a:rPr>
              <a:t>JAWS will announce the number of columns and rows. </a:t>
            </a:r>
            <a:endParaRPr lang="en-US" b="0" i="0">
              <a:solidFill>
                <a:srgbClr val="383838"/>
              </a:solidFill>
              <a:effectLst/>
              <a:latin typeface="Aptos"/>
              <a:ea typeface="Open Sans"/>
              <a:cs typeface="Open Sans"/>
            </a:endParaRPr>
          </a:p>
          <a:p>
            <a:pPr algn="l" rtl="0" fontAlgn="base">
              <a:lnSpc>
                <a:spcPts val="1737"/>
              </a:lnSpc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000000"/>
                </a:solidFill>
                <a:effectLst/>
                <a:latin typeface="Aptos"/>
                <a:ea typeface="Open Sans"/>
                <a:cs typeface="Open Sans"/>
              </a:rPr>
              <a:t>Table headings will be read as users navigate, making the data easy to understand. </a:t>
            </a:r>
          </a:p>
          <a:p>
            <a:pPr algn="l" rtl="0" fontAlgn="base">
              <a:lnSpc>
                <a:spcPts val="1737"/>
              </a:lnSpc>
              <a:spcAft>
                <a:spcPts val="800"/>
              </a:spcAft>
            </a:pPr>
            <a:endParaRPr lang="en-US" sz="140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9493214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PG Colors">
      <a:dk1>
        <a:srgbClr val="1C75BC"/>
      </a:dk1>
      <a:lt1>
        <a:srgbClr val="FFFFFF"/>
      </a:lt1>
      <a:dk2>
        <a:srgbClr val="666666"/>
      </a:dk2>
      <a:lt2>
        <a:srgbClr val="FCB316"/>
      </a:lt2>
      <a:accent1>
        <a:srgbClr val="DFDFDF"/>
      </a:accent1>
      <a:accent2>
        <a:srgbClr val="DA1640"/>
      </a:accent2>
      <a:accent3>
        <a:srgbClr val="20B74A"/>
      </a:accent3>
      <a:accent4>
        <a:srgbClr val="46BFCE"/>
      </a:accent4>
      <a:accent5>
        <a:srgbClr val="8F2653"/>
      </a:accent5>
      <a:accent6>
        <a:srgbClr val="148790"/>
      </a:accent6>
      <a:hlink>
        <a:srgbClr val="1C75BC"/>
      </a:hlink>
      <a:folHlink>
        <a:srgbClr val="6239B4"/>
      </a:folHlink>
    </a:clrScheme>
    <a:fontScheme name="TPG Fonts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Real New template TPGi (002)  -  Read-Only" id="{3A9E05F6-C963-4FDF-A049-A7878B522062}" vid="{E839ECBB-1FC0-4F1E-B943-1FB4B6E53C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CAA9C6935FCD4BA9104C6531E90660" ma:contentTypeVersion="15" ma:contentTypeDescription="Create a new document." ma:contentTypeScope="" ma:versionID="7e6635590ef10b256f13cf87b126d6f9">
  <xsd:schema xmlns:xsd="http://www.w3.org/2001/XMLSchema" xmlns:xs="http://www.w3.org/2001/XMLSchema" xmlns:p="http://schemas.microsoft.com/office/2006/metadata/properties" xmlns:ns2="4f58b0fc-628b-4a5b-870f-b13d511109f3" xmlns:ns3="65c834fa-11a6-47d1-bee8-3048a154f649" targetNamespace="http://schemas.microsoft.com/office/2006/metadata/properties" ma:root="true" ma:fieldsID="f624cdb4f8d8e3817e34875b1071d9c6" ns2:_="" ns3:_="">
    <xsd:import namespace="4f58b0fc-628b-4a5b-870f-b13d511109f3"/>
    <xsd:import namespace="65c834fa-11a6-47d1-bee8-3048a154f649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2:SharedWithUsers" minOccurs="0"/>
                <xsd:element ref="ns2:SharedWithDetails" minOccurs="0"/>
                <xsd:element ref="ns3:MediaServiceOCR" minOccurs="0"/>
                <xsd:element ref="ns3:MediaServiceObjectDetectorVersions" minOccurs="0"/>
                <xsd:element ref="ns3:MediaServiceSearchPropertie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58b0fc-628b-4a5b-870f-b13d511109f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17" nillable="true" ma:displayName="Taxonomy Catch All Column" ma:hidden="true" ma:list="{83224ab1-8603-4046-9448-a29b883e1469}" ma:internalName="TaxCatchAll" ma:showField="CatchAllData" ma:web="4f58b0fc-628b-4a5b-870f-b13d511109f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c834fa-11a6-47d1-bee8-3048a154f6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f9df455f-ac17-476a-94c9-bef5d4aee76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5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5c834fa-11a6-47d1-bee8-3048a154f649">
      <Terms xmlns="http://schemas.microsoft.com/office/infopath/2007/PartnerControls"/>
    </lcf76f155ced4ddcb4097134ff3c332f>
    <TaxCatchAll xmlns="4f58b0fc-628b-4a5b-870f-b13d511109f3" xsi:nil="true"/>
    <_dlc_DocId xmlns="4f58b0fc-628b-4a5b-870f-b13d511109f3">H3CUSPM23HH3-1341710939-83925</_dlc_DocId>
    <_dlc_DocIdUrl xmlns="4f58b0fc-628b-4a5b-870f-b13d511109f3">
      <Url>https://visperoinc.sharepoint.com/sites/TPGInteractive/_layouts/15/DocIdRedir.aspx?ID=H3CUSPM23HH3-1341710939-83925</Url>
      <Description>H3CUSPM23HH3-1341710939-83925</Description>
    </_dlc_DocIdUrl>
  </documentManagement>
</p:properties>
</file>

<file path=customXml/itemProps1.xml><?xml version="1.0" encoding="utf-8"?>
<ds:datastoreItem xmlns:ds="http://schemas.openxmlformats.org/officeDocument/2006/customXml" ds:itemID="{56BAA485-AD59-4D4E-90BD-B2C16688F383}">
  <ds:schemaRefs>
    <ds:schemaRef ds:uri="4f58b0fc-628b-4a5b-870f-b13d511109f3"/>
    <ds:schemaRef ds:uri="65c834fa-11a6-47d1-bee8-3048a154f64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E17442B-577D-4F84-B92C-B5B80EA0129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7AB1176-82E4-4D6D-86F7-D59AADE924C0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D26F0403-C891-424C-84E1-6549F61C6382}">
  <ds:schemaRefs>
    <ds:schemaRef ds:uri="4f58b0fc-628b-4a5b-870f-b13d511109f3"/>
    <ds:schemaRef ds:uri="65c834fa-11a6-47d1-bee8-3048a154f64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30</Slides>
  <Notes>23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Talk To Me JAWS! 10 Tips To Make Documents More Screen Reader Friendly </vt:lpstr>
      <vt:lpstr>What You Will Learn </vt:lpstr>
      <vt:lpstr>Screen Reader Friendly Doc Means...</vt:lpstr>
      <vt:lpstr>Top 10 Tips from Screen Readers </vt:lpstr>
      <vt:lpstr>1 - Use Numbered and Bulleted Lists</vt:lpstr>
      <vt:lpstr>Impact: Find The Ingredients </vt:lpstr>
      <vt:lpstr>2 - Apply  Headings Styles</vt:lpstr>
      <vt:lpstr>Impact: Lifestyle Section? </vt:lpstr>
      <vt:lpstr>3 - Use Table Headers</vt:lpstr>
      <vt:lpstr>Impact: Electricity Over $500?</vt:lpstr>
      <vt:lpstr>4 - Use Clear Form Labels </vt:lpstr>
      <vt:lpstr>Impact: Where Do You Put Date of Birth?</vt:lpstr>
      <vt:lpstr>JAWS Examples</vt:lpstr>
      <vt:lpstr>5 - Alternative Text</vt:lpstr>
      <vt:lpstr>Impact: May I Take Your Order?</vt:lpstr>
      <vt:lpstr>6 - Use Inline Images </vt:lpstr>
      <vt:lpstr>Impact: As You Can See Here...</vt:lpstr>
      <vt:lpstr>7 - Use Descriptive/ Meaningful Links</vt:lpstr>
      <vt:lpstr>Impact: Favorite Shirt?</vt:lpstr>
      <vt:lpstr>Live JAWS Examples</vt:lpstr>
      <vt:lpstr>8 - Complete Required Doc Properties</vt:lpstr>
      <vt:lpstr>Impact: Find Meeting Notes</vt:lpstr>
      <vt:lpstr>9 - Ensure Correct Tab and Reading Order </vt:lpstr>
      <vt:lpstr>9 - Ensure Correct Tab and Reading Order 2</vt:lpstr>
      <vt:lpstr>Impact: Now Sing!</vt:lpstr>
      <vt:lpstr>Live JAWS Examples</vt:lpstr>
      <vt:lpstr>10 - Use Built-in Accessibility Checker</vt:lpstr>
      <vt:lpstr>Resources</vt:lpstr>
      <vt:lpstr>Introducing the Insert + J Club!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CSUN 2025 Presentation Template</dc:title>
  <dc:creator>mmooney@tpgi.com</dc:creator>
  <cp:revision>1</cp:revision>
  <dcterms:created xsi:type="dcterms:W3CDTF">2021-01-11T20:23:06Z</dcterms:created>
  <dcterms:modified xsi:type="dcterms:W3CDTF">2025-03-10T18:21:02Z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0x010100E5CAA9C6935FCD4BA9104C6531E90660</vt:lpwstr>
  </property>
  <property fmtid="{D5CDD505-2E9C-101B-9397-08002B2CF9AE}" pid="3" name="_dlc_DocIdItemGuid">
    <vt:lpwstr>0084a213-12e6-4049-ba37-e9689fc03c0a</vt:lpwstr>
  </property>
  <property fmtid="{D5CDD505-2E9C-101B-9397-08002B2CF9AE}" pid="4" name="MediaServiceImageTags">
    <vt:lpwstr/>
  </property>
</Properties>
</file>