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2.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3.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theme/theme4.xml" ContentType="application/vnd.openxmlformats-officedocument.theme+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91" r:id="rId1"/>
    <p:sldMasterId id="2147484233" r:id="rId2"/>
    <p:sldMasterId id="2147484295" r:id="rId3"/>
    <p:sldMasterId id="2147484767" r:id="rId4"/>
    <p:sldMasterId id="2147484828" r:id="rId5"/>
  </p:sldMasterIdLst>
  <p:notesMasterIdLst>
    <p:notesMasterId r:id="rId52"/>
  </p:notesMasterIdLst>
  <p:handoutMasterIdLst>
    <p:handoutMasterId r:id="rId53"/>
  </p:handoutMasterIdLst>
  <p:sldIdLst>
    <p:sldId id="898" r:id="rId6"/>
    <p:sldId id="761" r:id="rId7"/>
    <p:sldId id="870" r:id="rId8"/>
    <p:sldId id="909" r:id="rId9"/>
    <p:sldId id="918" r:id="rId10"/>
    <p:sldId id="844" r:id="rId11"/>
    <p:sldId id="723" r:id="rId12"/>
    <p:sldId id="796" r:id="rId13"/>
    <p:sldId id="797" r:id="rId14"/>
    <p:sldId id="798" r:id="rId15"/>
    <p:sldId id="799" r:id="rId16"/>
    <p:sldId id="840" r:id="rId17"/>
    <p:sldId id="839" r:id="rId18"/>
    <p:sldId id="735" r:id="rId19"/>
    <p:sldId id="842" r:id="rId20"/>
    <p:sldId id="736" r:id="rId21"/>
    <p:sldId id="904" r:id="rId22"/>
    <p:sldId id="846" r:id="rId23"/>
    <p:sldId id="813" r:id="rId24"/>
    <p:sldId id="871" r:id="rId25"/>
    <p:sldId id="913" r:id="rId26"/>
    <p:sldId id="747" r:id="rId27"/>
    <p:sldId id="914" r:id="rId28"/>
    <p:sldId id="807" r:id="rId29"/>
    <p:sldId id="917" r:id="rId30"/>
    <p:sldId id="740" r:id="rId31"/>
    <p:sldId id="828" r:id="rId32"/>
    <p:sldId id="887" r:id="rId33"/>
    <p:sldId id="905" r:id="rId34"/>
    <p:sldId id="911" r:id="rId35"/>
    <p:sldId id="910" r:id="rId36"/>
    <p:sldId id="808" r:id="rId37"/>
    <p:sldId id="916" r:id="rId38"/>
    <p:sldId id="775" r:id="rId39"/>
    <p:sldId id="928" r:id="rId40"/>
    <p:sldId id="927" r:id="rId41"/>
    <p:sldId id="929" r:id="rId42"/>
    <p:sldId id="930" r:id="rId43"/>
    <p:sldId id="932" r:id="rId44"/>
    <p:sldId id="931" r:id="rId45"/>
    <p:sldId id="868" r:id="rId46"/>
    <p:sldId id="923" r:id="rId47"/>
    <p:sldId id="901" r:id="rId48"/>
    <p:sldId id="920" r:id="rId49"/>
    <p:sldId id="921" r:id="rId50"/>
    <p:sldId id="793" r:id="rId5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orient="horz" pos="3230" userDrawn="1">
          <p15:clr>
            <a:srgbClr val="A4A3A4"/>
          </p15:clr>
        </p15:guide>
        <p15:guide id="3" orient="horz" pos="720" userDrawn="1">
          <p15:clr>
            <a:srgbClr val="A4A3A4"/>
          </p15:clr>
        </p15:guide>
        <p15:guide id="4" orient="horz" pos="567" userDrawn="1">
          <p15:clr>
            <a:srgbClr val="A4A3A4"/>
          </p15:clr>
        </p15:guide>
        <p15:guide id="5" orient="horz" pos="555" userDrawn="1">
          <p15:clr>
            <a:srgbClr val="A4A3A4"/>
          </p15:clr>
        </p15:guide>
        <p15:guide id="6" orient="horz" pos="1150" userDrawn="1">
          <p15:clr>
            <a:srgbClr val="A4A3A4"/>
          </p15:clr>
        </p15:guide>
        <p15:guide id="7" orient="horz" pos="4004" userDrawn="1">
          <p15:clr>
            <a:srgbClr val="A4A3A4"/>
          </p15:clr>
        </p15:guide>
        <p15:guide id="8" orient="horz" pos="1175" userDrawn="1">
          <p15:clr>
            <a:srgbClr val="A4A3A4"/>
          </p15:clr>
        </p15:guide>
        <p15:guide id="9" pos="3840" userDrawn="1">
          <p15:clr>
            <a:srgbClr val="A4A3A4"/>
          </p15:clr>
        </p15:guide>
        <p15:guide id="10" pos="7184" userDrawn="1">
          <p15:clr>
            <a:srgbClr val="A4A3A4"/>
          </p15:clr>
        </p15:guide>
        <p15:guide id="11" pos="504" userDrawn="1">
          <p15:clr>
            <a:srgbClr val="A4A3A4"/>
          </p15:clr>
        </p15:guide>
        <p15:guide id="12" pos="387" userDrawn="1">
          <p15:clr>
            <a:srgbClr val="A4A3A4"/>
          </p15:clr>
        </p15:guide>
        <p15:guide id="13" pos="7297" userDrawn="1">
          <p15:clr>
            <a:srgbClr val="A4A3A4"/>
          </p15:clr>
        </p15:guide>
        <p15:guide id="14" userDrawn="1">
          <p15:clr>
            <a:srgbClr val="A4A3A4"/>
          </p15:clr>
        </p15:guide>
        <p15:guide id="15" orient="horz" pos="1060" userDrawn="1">
          <p15:clr>
            <a:srgbClr val="A4A3A4"/>
          </p15:clr>
        </p15:guide>
        <p15:guide id="16" orient="horz" pos="2616" userDrawn="1">
          <p15:clr>
            <a:srgbClr val="A4A3A4"/>
          </p15:clr>
        </p15:guide>
        <p15:guide id="17" pos="1344"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nknown"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A3B5B"/>
    <a:srgbClr val="009D93"/>
    <a:srgbClr val="3B456B"/>
    <a:srgbClr val="96DBD2"/>
    <a:srgbClr val="543F91"/>
    <a:srgbClr val="C3C8CA"/>
    <a:srgbClr val="E6E6E6"/>
    <a:srgbClr val="7F7F7F"/>
    <a:srgbClr val="666666"/>
    <a:srgbClr val="D4D7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374" autoAdjust="0"/>
    <p:restoredTop sz="95894" autoAdjust="0"/>
  </p:normalViewPr>
  <p:slideViewPr>
    <p:cSldViewPr snapToGrid="0">
      <p:cViewPr varScale="1">
        <p:scale>
          <a:sx n="174" d="100"/>
          <a:sy n="174" d="100"/>
        </p:scale>
        <p:origin x="312" y="160"/>
      </p:cViewPr>
      <p:guideLst>
        <p:guide orient="horz" pos="2160"/>
        <p:guide orient="horz" pos="3230"/>
        <p:guide orient="horz" pos="720"/>
        <p:guide orient="horz" pos="567"/>
        <p:guide orient="horz" pos="555"/>
        <p:guide orient="horz" pos="1150"/>
        <p:guide orient="horz" pos="4004"/>
        <p:guide orient="horz" pos="1175"/>
        <p:guide pos="3840"/>
        <p:guide pos="7184"/>
        <p:guide pos="504"/>
        <p:guide pos="387"/>
        <p:guide pos="7297"/>
        <p:guide/>
        <p:guide orient="horz" pos="1060"/>
        <p:guide orient="horz" pos="2616"/>
        <p:guide pos="1344"/>
      </p:guideLst>
    </p:cSldViewPr>
  </p:slideViewPr>
  <p:outlineViewPr>
    <p:cViewPr>
      <p:scale>
        <a:sx n="33" d="100"/>
        <a:sy n="33" d="100"/>
      </p:scale>
      <p:origin x="0" y="-8888"/>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99" d="100"/>
          <a:sy n="99" d="100"/>
        </p:scale>
        <p:origin x="1800"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Master" Target="slideMasters/slideMaster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heme" Target="theme/theme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36" tIns="46569" rIns="93136" bIns="46569" rtlCol="0"/>
          <a:lstStyle>
            <a:lvl1pPr algn="l">
              <a:defRPr sz="1200"/>
            </a:lvl1pPr>
          </a:lstStyle>
          <a:p>
            <a:endParaRPr lang="en-US" dirty="0">
              <a:latin typeface="Arial" panose="020B0604020202020204" pitchFamily="34" charset="0"/>
            </a:endParaRPr>
          </a:p>
        </p:txBody>
      </p:sp>
      <p:sp>
        <p:nvSpPr>
          <p:cNvPr id="3" name="Date Placeholder 2"/>
          <p:cNvSpPr>
            <a:spLocks noGrp="1"/>
          </p:cNvSpPr>
          <p:nvPr>
            <p:ph type="dt" sz="quarter" idx="1"/>
          </p:nvPr>
        </p:nvSpPr>
        <p:spPr>
          <a:xfrm>
            <a:off x="3970938" y="0"/>
            <a:ext cx="3037840" cy="464820"/>
          </a:xfrm>
          <a:prstGeom prst="rect">
            <a:avLst/>
          </a:prstGeom>
        </p:spPr>
        <p:txBody>
          <a:bodyPr vert="horz" lIns="93136" tIns="46569" rIns="93136" bIns="46569" rtlCol="0"/>
          <a:lstStyle>
            <a:lvl1pPr algn="r">
              <a:defRPr sz="1200"/>
            </a:lvl1pPr>
          </a:lstStyle>
          <a:p>
            <a:fld id="{4AFD0EF0-C3EC-4C12-BD27-260DE6CA8033}" type="datetimeFigureOut">
              <a:rPr lang="en-US" smtClean="0">
                <a:latin typeface="Arial" panose="020B0604020202020204" pitchFamily="34" charset="0"/>
              </a:rPr>
              <a:t>4/20/23</a:t>
            </a:fld>
            <a:endParaRPr lang="en-US" dirty="0">
              <a:latin typeface="Arial" panose="020B0604020202020204" pitchFamily="34" charset="0"/>
            </a:endParaRPr>
          </a:p>
        </p:txBody>
      </p:sp>
      <p:sp>
        <p:nvSpPr>
          <p:cNvPr id="4" name="Footer Placeholder 3"/>
          <p:cNvSpPr>
            <a:spLocks noGrp="1"/>
          </p:cNvSpPr>
          <p:nvPr>
            <p:ph type="ftr" sz="quarter" idx="2"/>
          </p:nvPr>
        </p:nvSpPr>
        <p:spPr>
          <a:xfrm>
            <a:off x="0" y="8829967"/>
            <a:ext cx="3037840" cy="464820"/>
          </a:xfrm>
          <a:prstGeom prst="rect">
            <a:avLst/>
          </a:prstGeom>
        </p:spPr>
        <p:txBody>
          <a:bodyPr vert="horz" lIns="93136" tIns="46569" rIns="93136" bIns="46569" rtlCol="0" anchor="b"/>
          <a:lstStyle>
            <a:lvl1pPr algn="l">
              <a:defRPr sz="1200"/>
            </a:lvl1pPr>
          </a:lstStyle>
          <a:p>
            <a:endParaRPr lang="en-US" dirty="0">
              <a:latin typeface="Arial" panose="020B0604020202020204" pitchFamily="34" charset="0"/>
            </a:endParaRP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36" tIns="46569" rIns="93136" bIns="46569" rtlCol="0" anchor="b"/>
          <a:lstStyle>
            <a:lvl1pPr algn="r">
              <a:defRPr sz="1200"/>
            </a:lvl1pPr>
          </a:lstStyle>
          <a:p>
            <a:fld id="{E3A63F74-55D0-4361-B1E6-EF7EBD102E4D}" type="slidenum">
              <a:rPr lang="en-US" smtClean="0">
                <a:latin typeface="Arial" panose="020B0604020202020204" pitchFamily="34" charset="0"/>
              </a:rPr>
              <a:t>‹#›</a:t>
            </a:fld>
            <a:endParaRPr lang="en-US" dirty="0">
              <a:latin typeface="Arial" panose="020B0604020202020204" pitchFamily="34" charset="0"/>
            </a:endParaRPr>
          </a:p>
        </p:txBody>
      </p:sp>
    </p:spTree>
    <p:extLst>
      <p:ext uri="{BB962C8B-B14F-4D97-AF65-F5344CB8AC3E}">
        <p14:creationId xmlns:p14="http://schemas.microsoft.com/office/powerpoint/2010/main" val="13306897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36" tIns="46569" rIns="93136" bIns="46569"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36" tIns="46569" rIns="93136" bIns="46569" rtlCol="0"/>
          <a:lstStyle>
            <a:lvl1pPr algn="r">
              <a:defRPr sz="1200">
                <a:latin typeface="Arial" panose="020B0604020202020204" pitchFamily="34" charset="0"/>
              </a:defRPr>
            </a:lvl1pPr>
          </a:lstStyle>
          <a:p>
            <a:fld id="{A491F0CB-68E5-439E-997F-E7D875EB3709}" type="datetimeFigureOut">
              <a:rPr lang="en-US" smtClean="0"/>
              <a:pPr/>
              <a:t>4/20/23</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36" tIns="46569" rIns="93136" bIns="4656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36" tIns="46569" rIns="93136" bIns="4656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36" tIns="46569" rIns="93136" bIns="46569"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36" tIns="46569" rIns="93136" bIns="46569" rtlCol="0" anchor="b"/>
          <a:lstStyle>
            <a:lvl1pPr algn="r">
              <a:defRPr sz="1200">
                <a:latin typeface="Arial" panose="020B0604020202020204" pitchFamily="34" charset="0"/>
              </a:defRPr>
            </a:lvl1pPr>
          </a:lstStyle>
          <a:p>
            <a:fld id="{126698E7-35B6-43D1-BFBF-B9A7AF3A0177}" type="slidenum">
              <a:rPr lang="en-US" smtClean="0"/>
              <a:pPr/>
              <a:t>‹#›</a:t>
            </a:fld>
            <a:endParaRPr lang="en-US" dirty="0"/>
          </a:p>
        </p:txBody>
      </p:sp>
    </p:spTree>
    <p:extLst>
      <p:ext uri="{BB962C8B-B14F-4D97-AF65-F5344CB8AC3E}">
        <p14:creationId xmlns:p14="http://schemas.microsoft.com/office/powerpoint/2010/main" val="2598630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ontario.ca/laws/statute/05a11"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s://www.ontario.ca/page/how-make-websites-accessible" TargetMode="Externa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ontario.ca/laws/statute/05a11"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s://www.ontario.ca/page/how-make-websites-accessible"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adatitleiii.com/2019/10/supreme-court-declines-to-review-ninth-circuit-decision-in-robles-v-dominos-exposing-businesses-to-more-website-accessibility-lawsuits/"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adatitleiii.com/2019/10/supreme-court-declines-to-review-ninth-circuit-decision-in-robles-v-dominos-exposing-businesses-to-more-website-accessibility-lawsuits/"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364">
              <a:defRPr/>
            </a:pPr>
            <a:fld id="{126698E7-35B6-43D1-BFBF-B9A7AF3A0177}" type="slidenum">
              <a:rPr lang="en-US">
                <a:solidFill>
                  <a:prstClr val="black"/>
                </a:solidFill>
              </a:rPr>
              <a:pPr defTabSz="931364">
                <a:defRPr/>
              </a:pPr>
              <a:t>1</a:t>
            </a:fld>
            <a:endParaRPr lang="en-US" dirty="0">
              <a:solidFill>
                <a:prstClr val="black"/>
              </a:solidFill>
            </a:endParaRPr>
          </a:p>
        </p:txBody>
      </p:sp>
    </p:spTree>
    <p:extLst>
      <p:ext uri="{BB962C8B-B14F-4D97-AF65-F5344CB8AC3E}">
        <p14:creationId xmlns:p14="http://schemas.microsoft.com/office/powerpoint/2010/main" val="15679050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300" dirty="0"/>
          </a:p>
          <a:p>
            <a:pPr marL="173044" indent="-173044">
              <a:buFont typeface="Arial" panose="020B0604020202020204" pitchFamily="34" charset="0"/>
              <a:buChar char="•"/>
            </a:pPr>
            <a:r>
              <a:rPr lang="en-US" sz="1900" dirty="0">
                <a:solidFill>
                  <a:srgbClr val="222222"/>
                </a:solidFill>
                <a:latin typeface="arial" panose="020B0604020202020204" pitchFamily="34" charset="0"/>
              </a:rPr>
              <a:t>[Top 10 States with Federal ADA Title III Lawsuits Filed January 1, 2022 – December 31, 2022:  New York: 3,173; California: 2,519; Florida: 1,350; Texas: 348; Pennsylvania: 245; Tennessee: 145; Missouri: 142; Georgia: 136; Colorado: 117; Massachusetts: 71]</a:t>
            </a:r>
            <a:endParaRPr lang="en-US" sz="1300" dirty="0"/>
          </a:p>
        </p:txBody>
      </p:sp>
      <p:sp>
        <p:nvSpPr>
          <p:cNvPr id="4" name="Slide Number Placeholder 3"/>
          <p:cNvSpPr>
            <a:spLocks noGrp="1"/>
          </p:cNvSpPr>
          <p:nvPr>
            <p:ph type="sldNum" sz="quarter" idx="10"/>
          </p:nvPr>
        </p:nvSpPr>
        <p:spPr/>
        <p:txBody>
          <a:bodyPr/>
          <a:lstStyle/>
          <a:p>
            <a:pPr defTabSz="922903">
              <a:defRPr/>
            </a:pPr>
            <a:fld id="{126698E7-35B6-43D1-BFBF-B9A7AF3A0177}" type="slidenum">
              <a:rPr lang="en-US">
                <a:solidFill>
                  <a:prstClr val="black"/>
                </a:solidFill>
              </a:rPr>
              <a:pPr defTabSz="922903">
                <a:defRPr/>
              </a:pPr>
              <a:t>11</a:t>
            </a:fld>
            <a:endParaRPr lang="en-US" dirty="0">
              <a:solidFill>
                <a:prstClr val="black"/>
              </a:solidFill>
            </a:endParaRPr>
          </a:p>
        </p:txBody>
      </p:sp>
    </p:spTree>
    <p:extLst>
      <p:ext uri="{BB962C8B-B14F-4D97-AF65-F5344CB8AC3E}">
        <p14:creationId xmlns:p14="http://schemas.microsoft.com/office/powerpoint/2010/main" val="2835772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00" dirty="0">
                <a:solidFill>
                  <a:srgbClr val="222222"/>
                </a:solidFill>
                <a:latin typeface="arial" panose="020B0604020202020204" pitchFamily="34" charset="0"/>
              </a:rPr>
              <a:t>[California, New York, Florida ADA Tile III Federal Lawsuits 2013-2022: California: 2013: 995; 2014 1,866; 2015: 1,659; 2016: 2,458; 2017: 2,751; 2018: 4,249; 2019: 4,794; 2020: 5,869; 2021: 5,930; 2022: 2,519; Florida: 2013: 816; 2014: 1,553; 2015: 1,338; 2016:1,663; 2017: 1,488; 2018: 1,941; 2019: 1,885; 2020: 1,208; 2021: 1,054; 2022: 1,350; New York: 2013: 125; 2014: 212; 2015: 366; 2016: 543; 2017: 1,023; 2018: 2,338; 2019: 2,635; 2020: 2,238; 2021: 2,774; 2022: 3,173]</a:t>
            </a:r>
            <a:endParaRPr lang="en-US" sz="1300" dirty="0"/>
          </a:p>
        </p:txBody>
      </p:sp>
      <p:sp>
        <p:nvSpPr>
          <p:cNvPr id="4" name="Slide Number Placeholder 3"/>
          <p:cNvSpPr>
            <a:spLocks noGrp="1"/>
          </p:cNvSpPr>
          <p:nvPr>
            <p:ph type="sldNum" sz="quarter" idx="10"/>
          </p:nvPr>
        </p:nvSpPr>
        <p:spPr/>
        <p:txBody>
          <a:bodyPr/>
          <a:lstStyle/>
          <a:p>
            <a:pPr defTabSz="922903">
              <a:defRPr/>
            </a:pPr>
            <a:fld id="{126698E7-35B6-43D1-BFBF-B9A7AF3A0177}" type="slidenum">
              <a:rPr lang="en-US">
                <a:solidFill>
                  <a:prstClr val="black"/>
                </a:solidFill>
              </a:rPr>
              <a:pPr defTabSz="922903">
                <a:defRPr/>
              </a:pPr>
              <a:t>12</a:t>
            </a:fld>
            <a:endParaRPr lang="en-US" dirty="0">
              <a:solidFill>
                <a:prstClr val="black"/>
              </a:solidFill>
            </a:endParaRPr>
          </a:p>
        </p:txBody>
      </p:sp>
    </p:spTree>
    <p:extLst>
      <p:ext uri="{BB962C8B-B14F-4D97-AF65-F5344CB8AC3E}">
        <p14:creationId xmlns:p14="http://schemas.microsoft.com/office/powerpoint/2010/main" val="42688287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300" dirty="0"/>
          </a:p>
          <a:p>
            <a:pPr marL="173044" indent="-173044">
              <a:buFont typeface="Arial" panose="020B0604020202020204" pitchFamily="34" charset="0"/>
              <a:buChar char="•"/>
            </a:pPr>
            <a:r>
              <a:rPr lang="en-US" sz="1900" dirty="0">
                <a:solidFill>
                  <a:srgbClr val="222222"/>
                </a:solidFill>
                <a:latin typeface="arial" panose="020B0604020202020204" pitchFamily="34" charset="0"/>
              </a:rPr>
              <a:t>[Total Number of Federal ADA Title III Lawsuits Filed Per Month January 1, 2022 – December 31, 2022: January: 850; February: 828; March: 872; April: 602; May: 878; June: 884; July: 624; August: 732; September: 640; October: 731; November: 521; December: 532]</a:t>
            </a:r>
            <a:endParaRPr lang="en-US" sz="1300" dirty="0"/>
          </a:p>
        </p:txBody>
      </p:sp>
      <p:sp>
        <p:nvSpPr>
          <p:cNvPr id="4" name="Slide Number Placeholder 3"/>
          <p:cNvSpPr>
            <a:spLocks noGrp="1"/>
          </p:cNvSpPr>
          <p:nvPr>
            <p:ph type="sldNum" sz="quarter" idx="10"/>
          </p:nvPr>
        </p:nvSpPr>
        <p:spPr/>
        <p:txBody>
          <a:bodyPr/>
          <a:lstStyle/>
          <a:p>
            <a:pPr defTabSz="922903">
              <a:defRPr/>
            </a:pPr>
            <a:fld id="{126698E7-35B6-43D1-BFBF-B9A7AF3A0177}" type="slidenum">
              <a:rPr lang="en-US">
                <a:solidFill>
                  <a:prstClr val="black"/>
                </a:solidFill>
              </a:rPr>
              <a:pPr defTabSz="922903">
                <a:defRPr/>
              </a:pPr>
              <a:t>13</a:t>
            </a:fld>
            <a:endParaRPr lang="en-US" dirty="0">
              <a:solidFill>
                <a:prstClr val="black"/>
              </a:solidFill>
            </a:endParaRPr>
          </a:p>
        </p:txBody>
      </p:sp>
    </p:spTree>
    <p:extLst>
      <p:ext uri="{BB962C8B-B14F-4D97-AF65-F5344CB8AC3E}">
        <p14:creationId xmlns:p14="http://schemas.microsoft.com/office/powerpoint/2010/main" val="11178203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defRPr/>
            </a:pPr>
            <a:r>
              <a:rPr lang="en-US" b="0" i="0" dirty="0">
                <a:solidFill>
                  <a:srgbClr val="222222"/>
                </a:solidFill>
                <a:effectLst/>
                <a:latin typeface="arial" panose="020B0604020202020204" pitchFamily="34" charset="0"/>
              </a:rPr>
              <a:t>[Graph: ADA Title III Website Accessibility Lawsuits in Federal Court 2017-2022: 2017: 814; 2018: 2,258 (177% increase from 2017); 2019: 2,256 (.01% decrease from 2018), 2020: 2,523 (12% increase from 2019); 2021: 2,895 (14% increase from 2020); 2022: 3,255 (12% increase from 2021). *The number of cases that could be identified through a diligent search.]</a:t>
            </a:r>
          </a:p>
          <a:p>
            <a:pPr defTabSz="881390">
              <a:defRPr/>
            </a:pPr>
            <a:endParaRPr lang="en-US" b="0" i="0" dirty="0">
              <a:solidFill>
                <a:srgbClr val="222222"/>
              </a:solidFill>
              <a:effectLst/>
              <a:latin typeface="arial" panose="020B0604020202020204" pitchFamily="34" charset="0"/>
            </a:endParaRPr>
          </a:p>
          <a:p>
            <a:pPr defTabSz="881390">
              <a:defRPr/>
            </a:pPr>
            <a:r>
              <a:rPr lang="en-US" b="0" i="0" dirty="0">
                <a:solidFill>
                  <a:srgbClr val="222222"/>
                </a:solidFill>
                <a:effectLst/>
                <a:latin typeface="arial" panose="020B0604020202020204" pitchFamily="34" charset="0"/>
              </a:rPr>
              <a:t>these website accessibility lawsuits made up a whopping 37% of the ADA Title III lawsuits filed in 2022, up from roughly 25% in 2021.</a:t>
            </a:r>
            <a:endParaRPr lang="en-US" dirty="0"/>
          </a:p>
        </p:txBody>
      </p:sp>
      <p:sp>
        <p:nvSpPr>
          <p:cNvPr id="4" name="Slide Number Placeholder 3"/>
          <p:cNvSpPr>
            <a:spLocks noGrp="1"/>
          </p:cNvSpPr>
          <p:nvPr>
            <p:ph type="sldNum" sz="quarter" idx="10"/>
          </p:nvPr>
        </p:nvSpPr>
        <p:spPr/>
        <p:txBody>
          <a:bodyPr/>
          <a:lstStyle/>
          <a:p>
            <a:pPr defTabSz="881390">
              <a:defRPr/>
            </a:pPr>
            <a:fld id="{126698E7-35B6-43D1-BFBF-B9A7AF3A0177}" type="slidenum">
              <a:rPr lang="en-US">
                <a:solidFill>
                  <a:prstClr val="black"/>
                </a:solidFill>
              </a:rPr>
              <a:pPr defTabSz="881390">
                <a:defRPr/>
              </a:pPr>
              <a:t>14</a:t>
            </a:fld>
            <a:endParaRPr lang="en-US" dirty="0">
              <a:solidFill>
                <a:prstClr val="black"/>
              </a:solidFill>
            </a:endParaRPr>
          </a:p>
        </p:txBody>
      </p:sp>
    </p:spTree>
    <p:extLst>
      <p:ext uri="{BB962C8B-B14F-4D97-AF65-F5344CB8AC3E}">
        <p14:creationId xmlns:p14="http://schemas.microsoft.com/office/powerpoint/2010/main" val="27199070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defRPr/>
            </a:pPr>
            <a:r>
              <a:rPr lang="en-US" b="0" i="0" dirty="0">
                <a:solidFill>
                  <a:srgbClr val="222222"/>
                </a:solidFill>
                <a:effectLst/>
                <a:latin typeface="arial" panose="020B0604020202020204" pitchFamily="34" charset="0"/>
              </a:rPr>
              <a:t>[Graph: Total Number of Website Accessibility Lawsuits Filed by Month (Jan. 2022 – Dec. 2022): Jan. 2021 (210), Feb. 2021 (285), Mar. 2021 (383), Apr. 2021 (164), May 2021 (412), Jun. 2021 (448), Jul. 2021 (232), Aug. 2021 (237), Sep. 2021 (247), Oct. 2021 (273), Nov. 2021 (163), Dec. 2021 (201). *The number of cases that could be identified through a diligent search.]The first half of 2022 saw a steady climb from 210 in January to 383 in March, a dip to 164 in April, then spikes at 412 and 448 in May and June. The monthly numbers were more consistent at between 232-273 in July through October, with a dip to 163 in November, before a December finish of 201.</a:t>
            </a:r>
          </a:p>
        </p:txBody>
      </p:sp>
      <p:sp>
        <p:nvSpPr>
          <p:cNvPr id="4" name="Slide Number Placeholder 3"/>
          <p:cNvSpPr>
            <a:spLocks noGrp="1"/>
          </p:cNvSpPr>
          <p:nvPr>
            <p:ph type="sldNum" sz="quarter" idx="10"/>
          </p:nvPr>
        </p:nvSpPr>
        <p:spPr/>
        <p:txBody>
          <a:bodyPr/>
          <a:lstStyle/>
          <a:p>
            <a:pPr defTabSz="881390">
              <a:defRPr/>
            </a:pPr>
            <a:fld id="{126698E7-35B6-43D1-BFBF-B9A7AF3A0177}" type="slidenum">
              <a:rPr lang="en-US">
                <a:solidFill>
                  <a:prstClr val="black"/>
                </a:solidFill>
              </a:rPr>
              <a:pPr defTabSz="881390">
                <a:defRPr/>
              </a:pPr>
              <a:t>15</a:t>
            </a:fld>
            <a:endParaRPr lang="en-US" dirty="0">
              <a:solidFill>
                <a:prstClr val="black"/>
              </a:solidFill>
            </a:endParaRPr>
          </a:p>
        </p:txBody>
      </p:sp>
    </p:spTree>
    <p:extLst>
      <p:ext uri="{BB962C8B-B14F-4D97-AF65-F5344CB8AC3E}">
        <p14:creationId xmlns:p14="http://schemas.microsoft.com/office/powerpoint/2010/main" val="18310859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defRPr/>
            </a:pPr>
            <a:r>
              <a:rPr lang="en-US" b="0" i="0" dirty="0">
                <a:solidFill>
                  <a:srgbClr val="222222"/>
                </a:solidFill>
                <a:effectLst/>
                <a:latin typeface="arial" panose="020B0604020202020204" pitchFamily="34" charset="0"/>
              </a:rPr>
              <a:t>[Graph: Top 10 States for Federal ADA Title III Website Accessibility Lawsuits 2022: NY 2,560, FL 310, PA 216, CA 126, IL 19, MA 13, CT 5, NC 3, IN 2, MN 1. *The number of cases that could be identified through a diligent search.]</a:t>
            </a:r>
          </a:p>
          <a:p>
            <a:pPr defTabSz="881390">
              <a:defRPr/>
            </a:pPr>
            <a:endParaRPr lang="en-US" b="0" i="0" dirty="0">
              <a:solidFill>
                <a:srgbClr val="222222"/>
              </a:solidFill>
              <a:effectLst/>
              <a:latin typeface="arial" panose="020B0604020202020204" pitchFamily="34" charset="0"/>
            </a:endParaRPr>
          </a:p>
          <a:p>
            <a:pPr defTabSz="881390">
              <a:defRPr/>
            </a:pPr>
            <a:r>
              <a:rPr lang="en-US" b="0" i="0" dirty="0">
                <a:solidFill>
                  <a:srgbClr val="222222"/>
                </a:solidFill>
                <a:effectLst/>
                <a:latin typeface="arial" panose="020B0604020202020204" pitchFamily="34" charset="0"/>
              </a:rPr>
              <a:t>New York, Florida, and California federal courts continued to be the busiest by far, with Florida regaining the #2 spot and Pennsylvania besting California for the #3 spot.  New York federal courts continued to be bombarded with lawsuits, totaling 2,560 lawsuits in 2022 (continuing an upward trend from 2,074 in 2021, 1,694 in 2020, 1,354 in 2019, and 1,564 in 2018).  Florida was a distant second with 310 lawsuits. California federal courts saw only 126 lawsuits in 2022 (halting the prior upward trend of 359 in 2021, 223 in 2020, 120 in 2019, and 10 in 2018), as shown in the chart below. Pennsylvania passed the 200 mark at 216 in 2022, materially up from 167 lawsuits filed in 2021 and 173 in 2020.  Illinois retained the #5 spot with 19 suits—considerably fewer than its 34 in 2021 and 32 in 2020 and 91 in 2019). Connecticut and Indiana remained in the top 10 with relatively meager numbers at 5 and 2, respectively, and newcomers Massachusetts, North Carolina, and Minnesota beat out Oregon and Wisconsin for the final 3 top 10 spots, with 13, 3, and 1 filings, </a:t>
            </a:r>
            <a:r>
              <a:rPr lang="en-US" b="0" i="0" dirty="0" err="1">
                <a:solidFill>
                  <a:srgbClr val="222222"/>
                </a:solidFill>
                <a:effectLst/>
                <a:latin typeface="arial" panose="020B0604020202020204" pitchFamily="34" charset="0"/>
              </a:rPr>
              <a:t>respectively.7</a:t>
            </a:r>
            <a:r>
              <a:rPr lang="en-US" b="0" i="0" dirty="0">
                <a:solidFill>
                  <a:srgbClr val="222222"/>
                </a:solidFill>
                <a:effectLst/>
                <a:latin typeface="arial" panose="020B0604020202020204" pitchFamily="34" charset="0"/>
              </a:rPr>
              <a:t>), Sep. 2021 (247), Oct. 2021 (273), Nov. 2021 (163), Dec. 2021 (201). *The number of cases that could be identified through a diligent search.]</a:t>
            </a:r>
            <a:endParaRPr lang="en-US" dirty="0"/>
          </a:p>
          <a:p>
            <a:pPr defTabSz="881390">
              <a:defRPr/>
            </a:pPr>
            <a:endParaRPr lang="en-US" dirty="0"/>
          </a:p>
        </p:txBody>
      </p:sp>
      <p:sp>
        <p:nvSpPr>
          <p:cNvPr id="4" name="Slide Number Placeholder 3"/>
          <p:cNvSpPr>
            <a:spLocks noGrp="1"/>
          </p:cNvSpPr>
          <p:nvPr>
            <p:ph type="sldNum" sz="quarter" idx="10"/>
          </p:nvPr>
        </p:nvSpPr>
        <p:spPr/>
        <p:txBody>
          <a:bodyPr/>
          <a:lstStyle/>
          <a:p>
            <a:pPr defTabSz="881390">
              <a:defRPr/>
            </a:pPr>
            <a:fld id="{126698E7-35B6-43D1-BFBF-B9A7AF3A0177}" type="slidenum">
              <a:rPr lang="en-US">
                <a:solidFill>
                  <a:prstClr val="black"/>
                </a:solidFill>
              </a:rPr>
              <a:pPr defTabSz="881390">
                <a:defRPr/>
              </a:pPr>
              <a:t>16</a:t>
            </a:fld>
            <a:endParaRPr lang="en-US" dirty="0">
              <a:solidFill>
                <a:prstClr val="black"/>
              </a:solidFill>
            </a:endParaRPr>
          </a:p>
        </p:txBody>
      </p:sp>
    </p:spTree>
    <p:extLst>
      <p:ext uri="{BB962C8B-B14F-4D97-AF65-F5344CB8AC3E}">
        <p14:creationId xmlns:p14="http://schemas.microsoft.com/office/powerpoint/2010/main" val="8158662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defRPr/>
            </a:pPr>
            <a:r>
              <a:rPr lang="en-US" b="0" i="0" dirty="0">
                <a:solidFill>
                  <a:srgbClr val="222222"/>
                </a:solidFill>
                <a:effectLst/>
                <a:latin typeface="arial" panose="020B0604020202020204" pitchFamily="34" charset="0"/>
              </a:rPr>
              <a:t>[Graph: New York, Florida, Pennsylvania, and California Federal ADA Title III Website Accessibility Lawsuits 2017-2022: NY: 2017 (335), 2018 (1,564), 2019 (1,358), 2020 (1,694), 2021 (2,074), 2022 (2,560); FL: 2017 (325), 2018 (576), 2019 (529), 2020 (302), 2021 (185), 2022 (310); PA: 2017 (58), 2018 (42), 2019 (92), 2020 (17</a:t>
            </a:r>
          </a:p>
          <a:p>
            <a:pPr defTabSz="881390">
              <a:defRPr/>
            </a:pPr>
            <a:r>
              <a:rPr lang="en-US" b="0" i="0" dirty="0">
                <a:solidFill>
                  <a:srgbClr val="222222"/>
                </a:solidFill>
                <a:effectLst/>
                <a:latin typeface="arial" panose="020B0604020202020204" pitchFamily="34" charset="0"/>
              </a:rPr>
              <a:t>If you’re wondering why California has so few website accessibility cases relative to New York, it is likely because New York courts have been more favorable toward plaintiffs, especially when the defendant is an online-only business. Whether online only businesses are covered by the ADA remains unanswered by the Court of Appeals for the Second Circuit; however, with a few exceptions, district court judges in New York that have addressed the issue have found that online only businesses are covered by the ADA. 3), 2021 (167), 2022 (216); CA: 2017 (9), 2018 (10), 2019 (121), 2020 (223), 2021 (360), 2022 (126).]</a:t>
            </a:r>
            <a:endParaRPr lang="en-US" dirty="0"/>
          </a:p>
        </p:txBody>
      </p:sp>
      <p:sp>
        <p:nvSpPr>
          <p:cNvPr id="4" name="Slide Number Placeholder 3"/>
          <p:cNvSpPr>
            <a:spLocks noGrp="1"/>
          </p:cNvSpPr>
          <p:nvPr>
            <p:ph type="sldNum" sz="quarter" idx="10"/>
          </p:nvPr>
        </p:nvSpPr>
        <p:spPr/>
        <p:txBody>
          <a:bodyPr/>
          <a:lstStyle/>
          <a:p>
            <a:pPr defTabSz="881390">
              <a:defRPr/>
            </a:pPr>
            <a:fld id="{126698E7-35B6-43D1-BFBF-B9A7AF3A0177}" type="slidenum">
              <a:rPr lang="en-US">
                <a:solidFill>
                  <a:prstClr val="black"/>
                </a:solidFill>
              </a:rPr>
              <a:pPr defTabSz="881390">
                <a:defRPr/>
              </a:pPr>
              <a:t>17</a:t>
            </a:fld>
            <a:endParaRPr lang="en-US" dirty="0">
              <a:solidFill>
                <a:prstClr val="black"/>
              </a:solidFill>
            </a:endParaRPr>
          </a:p>
        </p:txBody>
      </p:sp>
    </p:spTree>
    <p:extLst>
      <p:ext uri="{BB962C8B-B14F-4D97-AF65-F5344CB8AC3E}">
        <p14:creationId xmlns:p14="http://schemas.microsoft.com/office/powerpoint/2010/main" val="31981458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minh</a:t>
            </a:r>
            <a:endParaRPr lang="en-US" dirty="0"/>
          </a:p>
        </p:txBody>
      </p:sp>
      <p:sp>
        <p:nvSpPr>
          <p:cNvPr id="4" name="Slide Number Placeholder 3"/>
          <p:cNvSpPr>
            <a:spLocks noGrp="1"/>
          </p:cNvSpPr>
          <p:nvPr>
            <p:ph type="sldNum" sz="quarter" idx="10"/>
          </p:nvPr>
        </p:nvSpPr>
        <p:spPr/>
        <p:txBody>
          <a:bodyPr/>
          <a:lstStyle/>
          <a:p>
            <a:fld id="{126698E7-35B6-43D1-BFBF-B9A7AF3A0177}" type="slidenum">
              <a:rPr lang="en-US" smtClean="0"/>
              <a:pPr/>
              <a:t>18</a:t>
            </a:fld>
            <a:endParaRPr lang="en-US" dirty="0"/>
          </a:p>
        </p:txBody>
      </p:sp>
    </p:spTree>
    <p:extLst>
      <p:ext uri="{BB962C8B-B14F-4D97-AF65-F5344CB8AC3E}">
        <p14:creationId xmlns:p14="http://schemas.microsoft.com/office/powerpoint/2010/main" val="15620029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266">
              <a:defRPr/>
            </a:pPr>
            <a:fld id="{126698E7-35B6-43D1-BFBF-B9A7AF3A0177}" type="slidenum">
              <a:rPr lang="en-US">
                <a:solidFill>
                  <a:prstClr val="black"/>
                </a:solidFill>
              </a:rPr>
              <a:pPr defTabSz="914266">
                <a:defRPr/>
              </a:pPr>
              <a:t>19</a:t>
            </a:fld>
            <a:endParaRPr lang="en-US" dirty="0">
              <a:solidFill>
                <a:prstClr val="black"/>
              </a:solidFill>
            </a:endParaRPr>
          </a:p>
        </p:txBody>
      </p:sp>
    </p:spTree>
    <p:extLst>
      <p:ext uri="{BB962C8B-B14F-4D97-AF65-F5344CB8AC3E}">
        <p14:creationId xmlns:p14="http://schemas.microsoft.com/office/powerpoint/2010/main" val="16715263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266">
              <a:defRPr/>
            </a:pPr>
            <a:fld id="{126698E7-35B6-43D1-BFBF-B9A7AF3A0177}" type="slidenum">
              <a:rPr lang="en-US">
                <a:solidFill>
                  <a:prstClr val="black"/>
                </a:solidFill>
              </a:rPr>
              <a:pPr defTabSz="914266">
                <a:defRPr/>
              </a:pPr>
              <a:t>20</a:t>
            </a:fld>
            <a:endParaRPr lang="en-US" dirty="0">
              <a:solidFill>
                <a:prstClr val="black"/>
              </a:solidFill>
            </a:endParaRPr>
          </a:p>
        </p:txBody>
      </p:sp>
    </p:spTree>
    <p:extLst>
      <p:ext uri="{BB962C8B-B14F-4D97-AF65-F5344CB8AC3E}">
        <p14:creationId xmlns:p14="http://schemas.microsoft.com/office/powerpoint/2010/main" val="3087100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266">
              <a:defRPr/>
            </a:pPr>
            <a:fld id="{D232DAA7-5D66-47B9-8957-90E8A5E1B9FD}" type="slidenum">
              <a:rPr lang="en-US">
                <a:solidFill>
                  <a:prstClr val="black"/>
                </a:solidFill>
                <a:latin typeface="Calibri" panose="020F0502020204030204"/>
              </a:rPr>
              <a:pPr defTabSz="914266">
                <a:defRPr/>
              </a:pPr>
              <a:t>3</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9529641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66">
              <a:defRPr/>
            </a:pPr>
            <a:r>
              <a:rPr lang="en-US" i="1" u="sng" dirty="0">
                <a:hlinkClick r:id="rId3"/>
              </a:rPr>
              <a:t>Accessibility for Ontarians with Disabilities Act</a:t>
            </a:r>
            <a:endParaRPr lang="en-US" i="1" u="sng" dirty="0"/>
          </a:p>
          <a:p>
            <a:pPr defTabSz="914266">
              <a:defRPr/>
            </a:pPr>
            <a:r>
              <a:rPr lang="en-US" u="sng" dirty="0">
                <a:hlinkClick r:id="rId4"/>
              </a:rPr>
              <a:t>https://www.ontario.ca/page/how-make-websites-accessible</a:t>
            </a:r>
            <a:endParaRPr lang="en-US" u="sng" dirty="0"/>
          </a:p>
          <a:p>
            <a:pPr defTabSz="914266">
              <a:defRPr/>
            </a:pPr>
            <a:r>
              <a:rPr lang="en-US" i="1" dirty="0"/>
              <a:t>Note: </a:t>
            </a:r>
            <a:r>
              <a:rPr lang="en-US" i="1" dirty="0" err="1"/>
              <a:t>AODA</a:t>
            </a:r>
            <a:r>
              <a:rPr lang="en-US" i="1" dirty="0"/>
              <a:t> 1/1/21 deadline for making all private websites (of entities having more than 50 employees) accessible extended</a:t>
            </a:r>
          </a:p>
          <a:p>
            <a:r>
              <a:rPr lang="en-US" b="1" dirty="0"/>
              <a:t>Compliance deadline</a:t>
            </a:r>
          </a:p>
          <a:p>
            <a:r>
              <a:rPr lang="en-US" b="1" dirty="0"/>
              <a:t>Beginning January 1, 2014</a:t>
            </a:r>
            <a:r>
              <a:rPr lang="en-US" dirty="0"/>
              <a:t>: new public websites, significantly refreshed websites and any web content posted after January 1, 2012 must meet Web Content Accessibility Guidelines (WCAG) 2.0 Level A</a:t>
            </a:r>
          </a:p>
          <a:p>
            <a:r>
              <a:rPr lang="en-US" b="1" dirty="0"/>
              <a:t>Beginning January 1, 2021:</a:t>
            </a:r>
            <a:r>
              <a:rPr lang="en-US" dirty="0"/>
              <a:t> all public websites and web content posted after January 1, 2012 must meet WCAG 2.0 Level AA other than criteria 1.2.4 (live captions) and 1.2.5 (pre-recorded audio descriptions)</a:t>
            </a:r>
          </a:p>
          <a:p>
            <a:pPr defTabSz="914266">
              <a:defRPr/>
            </a:pPr>
            <a:endParaRPr lang="en-US" dirty="0"/>
          </a:p>
          <a:p>
            <a:r>
              <a:rPr lang="en-US" b="1" dirty="0">
                <a:solidFill>
                  <a:srgbClr val="0070C0"/>
                </a:solidFill>
              </a:rPr>
              <a:t>ADA Title I </a:t>
            </a:r>
            <a:r>
              <a:rPr lang="en-US" dirty="0"/>
              <a:t>(employment), </a:t>
            </a:r>
            <a:r>
              <a:rPr lang="en-US" b="1" dirty="0">
                <a:solidFill>
                  <a:srgbClr val="0070C0"/>
                </a:solidFill>
              </a:rPr>
              <a:t>II</a:t>
            </a:r>
            <a:r>
              <a:rPr lang="en-US" dirty="0"/>
              <a:t> (government), </a:t>
            </a:r>
            <a:r>
              <a:rPr lang="en-US" b="1" dirty="0">
                <a:solidFill>
                  <a:srgbClr val="0070C0"/>
                </a:solidFill>
              </a:rPr>
              <a:t>III</a:t>
            </a:r>
            <a:r>
              <a:rPr lang="en-US" dirty="0"/>
              <a:t> (public accommodations)</a:t>
            </a:r>
          </a:p>
          <a:p>
            <a:r>
              <a:rPr lang="en-US" b="1" dirty="0">
                <a:solidFill>
                  <a:srgbClr val="0070C0"/>
                </a:solidFill>
              </a:rPr>
              <a:t>Rehabilitation Act:</a:t>
            </a:r>
            <a:r>
              <a:rPr lang="en-US" dirty="0"/>
              <a:t> </a:t>
            </a:r>
          </a:p>
          <a:p>
            <a:pPr lvl="1"/>
            <a:r>
              <a:rPr lang="en-US" b="1" dirty="0">
                <a:solidFill>
                  <a:srgbClr val="0070C0"/>
                </a:solidFill>
              </a:rPr>
              <a:t>Section 503:</a:t>
            </a:r>
            <a:r>
              <a:rPr lang="en-US" dirty="0"/>
              <a:t> Federal contractors &amp; subcontractors (employment)</a:t>
            </a:r>
          </a:p>
          <a:p>
            <a:pPr lvl="1"/>
            <a:r>
              <a:rPr lang="en-US" b="1" dirty="0">
                <a:solidFill>
                  <a:srgbClr val="0070C0"/>
                </a:solidFill>
              </a:rPr>
              <a:t>Section 504:</a:t>
            </a:r>
            <a:r>
              <a:rPr lang="en-US" dirty="0"/>
              <a:t> Prohibits discrimination in programs that receive federal financial</a:t>
            </a:r>
            <a:r>
              <a:rPr lang="en-US" baseline="0" dirty="0"/>
              <a:t> assistance (</a:t>
            </a:r>
            <a:r>
              <a:rPr lang="en-US" baseline="0" dirty="0" err="1"/>
              <a:t>FFA</a:t>
            </a:r>
            <a:r>
              <a:rPr lang="en-US" baseline="0" dirty="0"/>
              <a:t>)</a:t>
            </a:r>
            <a:endParaRPr lang="en-US" dirty="0"/>
          </a:p>
          <a:p>
            <a:pPr lvl="1"/>
            <a:r>
              <a:rPr lang="en-US" b="1" dirty="0">
                <a:solidFill>
                  <a:srgbClr val="0070C0"/>
                </a:solidFill>
              </a:rPr>
              <a:t>Section 508:</a:t>
            </a:r>
            <a:r>
              <a:rPr lang="en-US" dirty="0"/>
              <a:t> Federally-purchased EIT</a:t>
            </a:r>
          </a:p>
          <a:p>
            <a:pPr>
              <a:spcBef>
                <a:spcPts val="1257"/>
              </a:spcBef>
            </a:pPr>
            <a:r>
              <a:rPr lang="en-US" b="1" dirty="0">
                <a:solidFill>
                  <a:srgbClr val="0070C0"/>
                </a:solidFill>
              </a:rPr>
              <a:t>State Non-discrimination Laws</a:t>
            </a:r>
          </a:p>
          <a:p>
            <a:r>
              <a:rPr lang="en-US" b="1" dirty="0">
                <a:solidFill>
                  <a:srgbClr val="0070C0"/>
                </a:solidFill>
              </a:rPr>
              <a:t>Air Carrier Access Act</a:t>
            </a:r>
          </a:p>
          <a:p>
            <a:r>
              <a:rPr lang="en-US" b="1" dirty="0">
                <a:solidFill>
                  <a:srgbClr val="0070C0"/>
                </a:solidFill>
              </a:rPr>
              <a:t>Section 1557</a:t>
            </a:r>
            <a:r>
              <a:rPr lang="en-US" dirty="0">
                <a:solidFill>
                  <a:srgbClr val="0070C0"/>
                </a:solidFill>
              </a:rPr>
              <a:t>  </a:t>
            </a:r>
          </a:p>
          <a:p>
            <a:r>
              <a:rPr lang="en-US" b="1" dirty="0">
                <a:solidFill>
                  <a:srgbClr val="0070C0"/>
                </a:solidFill>
              </a:rPr>
              <a:t>Medicare</a:t>
            </a:r>
          </a:p>
          <a:p>
            <a:endParaRPr lang="en-US" dirty="0"/>
          </a:p>
        </p:txBody>
      </p:sp>
      <p:sp>
        <p:nvSpPr>
          <p:cNvPr id="4" name="Slide Number Placeholder 3"/>
          <p:cNvSpPr>
            <a:spLocks noGrp="1"/>
          </p:cNvSpPr>
          <p:nvPr>
            <p:ph type="sldNum" sz="quarter" idx="10"/>
          </p:nvPr>
        </p:nvSpPr>
        <p:spPr/>
        <p:txBody>
          <a:bodyPr/>
          <a:lstStyle/>
          <a:p>
            <a:fld id="{126698E7-35B6-43D1-BFBF-B9A7AF3A0177}" type="slidenum">
              <a:rPr lang="en-US" smtClean="0"/>
              <a:pPr/>
              <a:t>24</a:t>
            </a:fld>
            <a:endParaRPr lang="en-US" dirty="0"/>
          </a:p>
        </p:txBody>
      </p:sp>
    </p:spTree>
    <p:extLst>
      <p:ext uri="{BB962C8B-B14F-4D97-AF65-F5344CB8AC3E}">
        <p14:creationId xmlns:p14="http://schemas.microsoft.com/office/powerpoint/2010/main" val="3942366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66">
              <a:defRPr/>
            </a:pPr>
            <a:r>
              <a:rPr lang="en-US" i="1" u="sng" dirty="0">
                <a:hlinkClick r:id="rId3"/>
              </a:rPr>
              <a:t>Accessibility for Ontarians with Disabilities Act</a:t>
            </a:r>
            <a:endParaRPr lang="en-US" i="1" u="sng" dirty="0"/>
          </a:p>
          <a:p>
            <a:pPr defTabSz="914266">
              <a:defRPr/>
            </a:pPr>
            <a:r>
              <a:rPr lang="en-US" u="sng" dirty="0">
                <a:hlinkClick r:id="rId4"/>
              </a:rPr>
              <a:t>https://www.ontario.ca/page/how-make-websites-accessible</a:t>
            </a:r>
            <a:endParaRPr lang="en-US" u="sng" dirty="0"/>
          </a:p>
          <a:p>
            <a:pPr defTabSz="914266">
              <a:defRPr/>
            </a:pPr>
            <a:r>
              <a:rPr lang="en-US" i="1" dirty="0"/>
              <a:t>Note: </a:t>
            </a:r>
            <a:r>
              <a:rPr lang="en-US" i="1" dirty="0" err="1"/>
              <a:t>AODA</a:t>
            </a:r>
            <a:r>
              <a:rPr lang="en-US" i="1" dirty="0"/>
              <a:t> 1/1/21 deadline for making all private websites (of entities having more than 50 employees) accessible extended</a:t>
            </a:r>
          </a:p>
          <a:p>
            <a:r>
              <a:rPr lang="en-US" b="1" dirty="0"/>
              <a:t>Compliance deadline</a:t>
            </a:r>
          </a:p>
          <a:p>
            <a:r>
              <a:rPr lang="en-US" b="1" dirty="0"/>
              <a:t>Beginning January 1, 2014</a:t>
            </a:r>
            <a:r>
              <a:rPr lang="en-US" dirty="0"/>
              <a:t>: new public websites, significantly refreshed websites and any web content posted after January 1, 2012 must meet Web Content Accessibility Guidelines (WCAG) 2.0 Level A</a:t>
            </a:r>
          </a:p>
          <a:p>
            <a:r>
              <a:rPr lang="en-US" b="1" dirty="0"/>
              <a:t>Beginning January 1, 2021:</a:t>
            </a:r>
            <a:r>
              <a:rPr lang="en-US" dirty="0"/>
              <a:t> all public websites and web content posted after January 1, 2012 must meet WCAG 2.0 Level AA other than criteria 1.2.4 (live captions) and 1.2.5 (pre-recorded audio descriptions)</a:t>
            </a:r>
          </a:p>
          <a:p>
            <a:pPr defTabSz="914266">
              <a:defRPr/>
            </a:pPr>
            <a:endParaRPr lang="en-US" dirty="0"/>
          </a:p>
          <a:p>
            <a:r>
              <a:rPr lang="en-US" b="1" dirty="0">
                <a:solidFill>
                  <a:srgbClr val="0070C0"/>
                </a:solidFill>
              </a:rPr>
              <a:t>ADA Title I </a:t>
            </a:r>
            <a:r>
              <a:rPr lang="en-US" dirty="0"/>
              <a:t>(employment), </a:t>
            </a:r>
            <a:r>
              <a:rPr lang="en-US" b="1" dirty="0">
                <a:solidFill>
                  <a:srgbClr val="0070C0"/>
                </a:solidFill>
              </a:rPr>
              <a:t>II</a:t>
            </a:r>
            <a:r>
              <a:rPr lang="en-US" dirty="0"/>
              <a:t> (government), </a:t>
            </a:r>
            <a:r>
              <a:rPr lang="en-US" b="1" dirty="0">
                <a:solidFill>
                  <a:srgbClr val="0070C0"/>
                </a:solidFill>
              </a:rPr>
              <a:t>III</a:t>
            </a:r>
            <a:r>
              <a:rPr lang="en-US" dirty="0"/>
              <a:t> (public accommodations)</a:t>
            </a:r>
          </a:p>
          <a:p>
            <a:r>
              <a:rPr lang="en-US" b="1" dirty="0">
                <a:solidFill>
                  <a:srgbClr val="0070C0"/>
                </a:solidFill>
              </a:rPr>
              <a:t>Rehabilitation Act:</a:t>
            </a:r>
            <a:r>
              <a:rPr lang="en-US" dirty="0"/>
              <a:t> </a:t>
            </a:r>
          </a:p>
          <a:p>
            <a:pPr lvl="1"/>
            <a:r>
              <a:rPr lang="en-US" b="1" dirty="0">
                <a:solidFill>
                  <a:srgbClr val="0070C0"/>
                </a:solidFill>
              </a:rPr>
              <a:t>Section 503:</a:t>
            </a:r>
            <a:r>
              <a:rPr lang="en-US" dirty="0"/>
              <a:t> Federal contractors &amp; subcontractors (employment)</a:t>
            </a:r>
          </a:p>
          <a:p>
            <a:pPr lvl="1"/>
            <a:r>
              <a:rPr lang="en-US" b="1" dirty="0">
                <a:solidFill>
                  <a:srgbClr val="0070C0"/>
                </a:solidFill>
              </a:rPr>
              <a:t>Section 504:</a:t>
            </a:r>
            <a:r>
              <a:rPr lang="en-US" dirty="0"/>
              <a:t> Prohibits discrimination in programs that receive federal financial</a:t>
            </a:r>
            <a:r>
              <a:rPr lang="en-US" baseline="0" dirty="0"/>
              <a:t> assistance (</a:t>
            </a:r>
            <a:r>
              <a:rPr lang="en-US" baseline="0" dirty="0" err="1"/>
              <a:t>FFA</a:t>
            </a:r>
            <a:r>
              <a:rPr lang="en-US" baseline="0" dirty="0"/>
              <a:t>)</a:t>
            </a:r>
            <a:endParaRPr lang="en-US" dirty="0"/>
          </a:p>
          <a:p>
            <a:pPr lvl="1"/>
            <a:r>
              <a:rPr lang="en-US" b="1" dirty="0">
                <a:solidFill>
                  <a:srgbClr val="0070C0"/>
                </a:solidFill>
              </a:rPr>
              <a:t>Section 508:</a:t>
            </a:r>
            <a:r>
              <a:rPr lang="en-US" dirty="0"/>
              <a:t> Federally-purchased EIT</a:t>
            </a:r>
          </a:p>
          <a:p>
            <a:pPr>
              <a:spcBef>
                <a:spcPts val="1257"/>
              </a:spcBef>
            </a:pPr>
            <a:r>
              <a:rPr lang="en-US" b="1" dirty="0">
                <a:solidFill>
                  <a:srgbClr val="0070C0"/>
                </a:solidFill>
              </a:rPr>
              <a:t>State Non-discrimination Laws</a:t>
            </a:r>
          </a:p>
          <a:p>
            <a:r>
              <a:rPr lang="en-US" b="1" dirty="0">
                <a:solidFill>
                  <a:srgbClr val="0070C0"/>
                </a:solidFill>
              </a:rPr>
              <a:t>Air Carrier Access Act</a:t>
            </a:r>
          </a:p>
          <a:p>
            <a:r>
              <a:rPr lang="en-US" b="1" dirty="0">
                <a:solidFill>
                  <a:srgbClr val="0070C0"/>
                </a:solidFill>
              </a:rPr>
              <a:t>Section 1557</a:t>
            </a:r>
            <a:r>
              <a:rPr lang="en-US" dirty="0">
                <a:solidFill>
                  <a:srgbClr val="0070C0"/>
                </a:solidFill>
              </a:rPr>
              <a:t>  </a:t>
            </a:r>
          </a:p>
          <a:p>
            <a:r>
              <a:rPr lang="en-US" b="1" dirty="0">
                <a:solidFill>
                  <a:srgbClr val="0070C0"/>
                </a:solidFill>
              </a:rPr>
              <a:t>Medicare</a:t>
            </a:r>
          </a:p>
          <a:p>
            <a:endParaRPr lang="en-US" dirty="0"/>
          </a:p>
        </p:txBody>
      </p:sp>
      <p:sp>
        <p:nvSpPr>
          <p:cNvPr id="4" name="Slide Number Placeholder 3"/>
          <p:cNvSpPr>
            <a:spLocks noGrp="1"/>
          </p:cNvSpPr>
          <p:nvPr>
            <p:ph type="sldNum" sz="quarter" idx="10"/>
          </p:nvPr>
        </p:nvSpPr>
        <p:spPr/>
        <p:txBody>
          <a:bodyPr/>
          <a:lstStyle/>
          <a:p>
            <a:fld id="{126698E7-35B6-43D1-BFBF-B9A7AF3A0177}" type="slidenum">
              <a:rPr lang="en-US" smtClean="0"/>
              <a:pPr/>
              <a:t>25</a:t>
            </a:fld>
            <a:endParaRPr lang="en-US" dirty="0"/>
          </a:p>
        </p:txBody>
      </p:sp>
    </p:spTree>
    <p:extLst>
      <p:ext uri="{BB962C8B-B14F-4D97-AF65-F5344CB8AC3E}">
        <p14:creationId xmlns:p14="http://schemas.microsoft.com/office/powerpoint/2010/main" val="38394476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14266">
              <a:defRPr/>
            </a:pPr>
            <a:fld id="{126698E7-35B6-43D1-BFBF-B9A7AF3A0177}" type="slidenum">
              <a:rPr lang="en-US">
                <a:solidFill>
                  <a:prstClr val="black"/>
                </a:solidFill>
              </a:rPr>
              <a:pPr defTabSz="914266">
                <a:defRPr/>
              </a:pPr>
              <a:t>26</a:t>
            </a:fld>
            <a:endParaRPr lang="en-US" dirty="0">
              <a:solidFill>
                <a:prstClr val="black"/>
              </a:solidFill>
            </a:endParaRPr>
          </a:p>
        </p:txBody>
      </p:sp>
    </p:spTree>
    <p:extLst>
      <p:ext uri="{BB962C8B-B14F-4D97-AF65-F5344CB8AC3E}">
        <p14:creationId xmlns:p14="http://schemas.microsoft.com/office/powerpoint/2010/main" val="19553022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Legal standard:</a:t>
            </a:r>
          </a:p>
          <a:p>
            <a:pPr lvl="1"/>
            <a:r>
              <a:rPr lang="en-US" dirty="0"/>
              <a:t>Section 508</a:t>
            </a:r>
          </a:p>
          <a:p>
            <a:pPr lvl="1"/>
            <a:r>
              <a:rPr lang="en-US" dirty="0" err="1"/>
              <a:t>ACAA</a:t>
            </a:r>
            <a:br>
              <a:rPr lang="en-US" dirty="0"/>
            </a:br>
            <a:r>
              <a:rPr lang="en-US" dirty="0"/>
              <a:t>Section 1557</a:t>
            </a:r>
          </a:p>
          <a:p>
            <a:pPr lvl="1"/>
            <a:r>
              <a:rPr lang="en-US" dirty="0"/>
              <a:t>Medicare Rule</a:t>
            </a:r>
          </a:p>
          <a:p>
            <a:endParaRPr lang="en-US" dirty="0"/>
          </a:p>
        </p:txBody>
      </p:sp>
      <p:sp>
        <p:nvSpPr>
          <p:cNvPr id="4" name="Slide Number Placeholder 3"/>
          <p:cNvSpPr>
            <a:spLocks noGrp="1"/>
          </p:cNvSpPr>
          <p:nvPr>
            <p:ph type="sldNum" sz="quarter" idx="10"/>
          </p:nvPr>
        </p:nvSpPr>
        <p:spPr/>
        <p:txBody>
          <a:bodyPr/>
          <a:lstStyle/>
          <a:p>
            <a:fld id="{126698E7-35B6-43D1-BFBF-B9A7AF3A0177}" type="slidenum">
              <a:rPr lang="en-US" smtClean="0"/>
              <a:pPr/>
              <a:t>27</a:t>
            </a:fld>
            <a:endParaRPr lang="en-US" dirty="0"/>
          </a:p>
        </p:txBody>
      </p:sp>
    </p:spTree>
    <p:extLst>
      <p:ext uri="{BB962C8B-B14F-4D97-AF65-F5344CB8AC3E}">
        <p14:creationId xmlns:p14="http://schemas.microsoft.com/office/powerpoint/2010/main" val="12275678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2600" b="1" dirty="0"/>
              <a:t>Feb. 2022: </a:t>
            </a:r>
            <a:r>
              <a:rPr lang="en-US" sz="2600" dirty="0"/>
              <a:t>Advocacy groups published “Joint Letter to Enforce Accessibility Standards” to Clarke</a:t>
            </a:r>
          </a:p>
          <a:p>
            <a:pPr lvl="1"/>
            <a:r>
              <a:rPr lang="en-US" dirty="0"/>
              <a:t> Asking DOJ to “adopt enforceable online accessibility standards by the end of the current Administration.”</a:t>
            </a:r>
            <a:endParaRPr lang="en-US" b="1" dirty="0"/>
          </a:p>
          <a:p>
            <a:pPr marL="171425" indent="-171425">
              <a:buFont typeface="Arial" panose="020B0604020202020204" pitchFamily="34" charset="0"/>
              <a:buChar char="•"/>
            </a:pPr>
            <a:r>
              <a:rPr lang="en-US" dirty="0"/>
              <a:t>DOJ</a:t>
            </a:r>
            <a:r>
              <a:rPr lang="en-US" baseline="0" dirty="0"/>
              <a:t> under Obama proposed regulations governing website accessibility </a:t>
            </a:r>
          </a:p>
          <a:p>
            <a:pPr marL="171425" indent="-171425">
              <a:buFont typeface="Arial" panose="020B0604020202020204" pitchFamily="34" charset="0"/>
              <a:buChar char="•"/>
            </a:pPr>
            <a:endParaRPr lang="en-US" baseline="0" dirty="0"/>
          </a:p>
          <a:p>
            <a:pPr marL="171425" indent="-171425">
              <a:buFont typeface="Arial" panose="020B0604020202020204" pitchFamily="34" charset="0"/>
              <a:buChar char="•"/>
            </a:pPr>
            <a:r>
              <a:rPr lang="en-US" baseline="0" dirty="0"/>
              <a:t>Some discussion of equivalent alternatives such as a 24/7 phone service to provide alternative to website accessibility</a:t>
            </a:r>
          </a:p>
          <a:p>
            <a:pPr marL="171425" indent="-171425">
              <a:buFont typeface="Arial" panose="020B0604020202020204" pitchFamily="34" charset="0"/>
              <a:buChar char="•"/>
            </a:pPr>
            <a:endParaRPr lang="en-US" baseline="0" dirty="0"/>
          </a:p>
          <a:p>
            <a:pPr marL="171425" indent="-171425">
              <a:buFont typeface="Arial" panose="020B0604020202020204" pitchFamily="34" charset="0"/>
              <a:buChar char="•"/>
            </a:pPr>
            <a:r>
              <a:rPr lang="en-US" baseline="0" dirty="0"/>
              <a:t>Notice and comment requested, including what should be the standard: </a:t>
            </a:r>
            <a:r>
              <a:rPr lang="en-US" baseline="0" dirty="0" err="1"/>
              <a:t>WCAG</a:t>
            </a:r>
            <a:r>
              <a:rPr lang="en-US" baseline="0" dirty="0"/>
              <a:t> 2.1/2.0 AA now the de facto standard </a:t>
            </a:r>
          </a:p>
          <a:p>
            <a:pPr marL="171425" indent="-171425">
              <a:buFont typeface="Arial" panose="020B0604020202020204" pitchFamily="34" charset="0"/>
              <a:buChar char="•"/>
            </a:pPr>
            <a:endParaRPr lang="en-US" baseline="0" dirty="0"/>
          </a:p>
          <a:p>
            <a:pPr marL="171425" indent="-171425">
              <a:buFont typeface="Arial" panose="020B0604020202020204" pitchFamily="34" charset="0"/>
              <a:buChar char="•"/>
            </a:pPr>
            <a:r>
              <a:rPr lang="en-US" baseline="0" dirty="0"/>
              <a:t>During this same period, DOJ initiated enforcement actions, negotiating consent decrees, where businesses had to commit to </a:t>
            </a:r>
            <a:r>
              <a:rPr lang="en-US" baseline="0" dirty="0" err="1"/>
              <a:t>WCAG</a:t>
            </a:r>
            <a:r>
              <a:rPr lang="en-US" baseline="0" dirty="0"/>
              <a:t> 2.0 AA conformance.  </a:t>
            </a:r>
          </a:p>
          <a:p>
            <a:pPr marL="171425" indent="-171425">
              <a:buFont typeface="Arial" panose="020B0604020202020204" pitchFamily="34" charset="0"/>
              <a:buChar char="•"/>
            </a:pPr>
            <a:endParaRPr lang="en-US" baseline="0" dirty="0"/>
          </a:p>
          <a:p>
            <a:pPr marL="171425" indent="-171425">
              <a:buFont typeface="Arial" panose="020B0604020202020204" pitchFamily="34" charset="0"/>
              <a:buChar char="•"/>
            </a:pPr>
            <a:r>
              <a:rPr lang="en-US" baseline="0" dirty="0"/>
              <a:t>Regulatory challenges - - pace of change in this area </a:t>
            </a:r>
            <a:endParaRPr lang="en-US" dirty="0"/>
          </a:p>
        </p:txBody>
      </p:sp>
      <p:sp>
        <p:nvSpPr>
          <p:cNvPr id="4" name="Slide Number Placeholder 3"/>
          <p:cNvSpPr>
            <a:spLocks noGrp="1"/>
          </p:cNvSpPr>
          <p:nvPr>
            <p:ph type="sldNum" sz="quarter" idx="10"/>
          </p:nvPr>
        </p:nvSpPr>
        <p:spPr/>
        <p:txBody>
          <a:bodyPr/>
          <a:lstStyle/>
          <a:p>
            <a:pPr defTabSz="914266">
              <a:defRPr/>
            </a:pPr>
            <a:fld id="{126698E7-35B6-43D1-BFBF-B9A7AF3A0177}" type="slidenum">
              <a:rPr lang="en-US">
                <a:solidFill>
                  <a:prstClr val="black"/>
                </a:solidFill>
              </a:rPr>
              <a:pPr defTabSz="914266">
                <a:defRPr/>
              </a:pPr>
              <a:t>28</a:t>
            </a:fld>
            <a:endParaRPr lang="en-US" dirty="0">
              <a:solidFill>
                <a:prstClr val="black"/>
              </a:solidFill>
            </a:endParaRPr>
          </a:p>
        </p:txBody>
      </p:sp>
    </p:spTree>
    <p:extLst>
      <p:ext uri="{BB962C8B-B14F-4D97-AF65-F5344CB8AC3E}">
        <p14:creationId xmlns:p14="http://schemas.microsoft.com/office/powerpoint/2010/main" val="12441814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25" indent="-171425">
              <a:buFont typeface="Arial" panose="020B0604020202020204" pitchFamily="34" charset="0"/>
              <a:buChar char="•"/>
            </a:pPr>
            <a:r>
              <a:rPr lang="en-US" dirty="0"/>
              <a:t>DOJ</a:t>
            </a:r>
            <a:r>
              <a:rPr lang="en-US" baseline="0" dirty="0"/>
              <a:t> under Obama proposed regulations governing website accessibility </a:t>
            </a:r>
          </a:p>
          <a:p>
            <a:pPr marL="171425" indent="-171425">
              <a:buFont typeface="Arial" panose="020B0604020202020204" pitchFamily="34" charset="0"/>
              <a:buChar char="•"/>
            </a:pPr>
            <a:endParaRPr lang="en-US" baseline="0" dirty="0"/>
          </a:p>
          <a:p>
            <a:pPr marL="171425" indent="-171425">
              <a:buFont typeface="Arial" panose="020B0604020202020204" pitchFamily="34" charset="0"/>
              <a:buChar char="•"/>
            </a:pPr>
            <a:r>
              <a:rPr lang="en-US" baseline="0" dirty="0"/>
              <a:t>Some discussion of equivalent alternatives such as a 24/7 phone service to provide alternative to website accessibility</a:t>
            </a:r>
          </a:p>
          <a:p>
            <a:pPr marL="171425" indent="-171425">
              <a:buFont typeface="Arial" panose="020B0604020202020204" pitchFamily="34" charset="0"/>
              <a:buChar char="•"/>
            </a:pPr>
            <a:endParaRPr lang="en-US" baseline="0" dirty="0"/>
          </a:p>
          <a:p>
            <a:pPr marL="171425" indent="-171425">
              <a:buFont typeface="Arial" panose="020B0604020202020204" pitchFamily="34" charset="0"/>
              <a:buChar char="•"/>
            </a:pPr>
            <a:r>
              <a:rPr lang="en-US" baseline="0" dirty="0"/>
              <a:t>Notice and comment requested, including what should be the standard: </a:t>
            </a:r>
            <a:r>
              <a:rPr lang="en-US" baseline="0" dirty="0" err="1"/>
              <a:t>WCAG</a:t>
            </a:r>
            <a:r>
              <a:rPr lang="en-US" baseline="0" dirty="0"/>
              <a:t> 2.1/2.0 AA now the de facto standard </a:t>
            </a:r>
          </a:p>
          <a:p>
            <a:pPr marL="171425" indent="-171425">
              <a:buFont typeface="Arial" panose="020B0604020202020204" pitchFamily="34" charset="0"/>
              <a:buChar char="•"/>
            </a:pPr>
            <a:endParaRPr lang="en-US" baseline="0" dirty="0"/>
          </a:p>
          <a:p>
            <a:pPr marL="171425" indent="-171425">
              <a:buFont typeface="Arial" panose="020B0604020202020204" pitchFamily="34" charset="0"/>
              <a:buChar char="•"/>
            </a:pPr>
            <a:r>
              <a:rPr lang="en-US" baseline="0" dirty="0"/>
              <a:t>During this same period, DOJ initiated enforcement actions, negotiating consent decrees, where businesses had to commit to </a:t>
            </a:r>
            <a:r>
              <a:rPr lang="en-US" baseline="0" dirty="0" err="1"/>
              <a:t>WCAG</a:t>
            </a:r>
            <a:r>
              <a:rPr lang="en-US" baseline="0" dirty="0"/>
              <a:t> 2.0 AA conformance.  </a:t>
            </a:r>
          </a:p>
          <a:p>
            <a:pPr marL="171425" indent="-171425">
              <a:buFont typeface="Arial" panose="020B0604020202020204" pitchFamily="34" charset="0"/>
              <a:buChar char="•"/>
            </a:pPr>
            <a:endParaRPr lang="en-US" baseline="0" dirty="0"/>
          </a:p>
          <a:p>
            <a:pPr marL="171425" indent="-171425">
              <a:buFont typeface="Arial" panose="020B0604020202020204" pitchFamily="34" charset="0"/>
              <a:buChar char="•"/>
            </a:pPr>
            <a:r>
              <a:rPr lang="en-US" baseline="0" dirty="0"/>
              <a:t>Regulatory challenges - - pace of change in this area </a:t>
            </a:r>
            <a:endParaRPr lang="en-US" dirty="0"/>
          </a:p>
        </p:txBody>
      </p:sp>
      <p:sp>
        <p:nvSpPr>
          <p:cNvPr id="4" name="Slide Number Placeholder 3"/>
          <p:cNvSpPr>
            <a:spLocks noGrp="1"/>
          </p:cNvSpPr>
          <p:nvPr>
            <p:ph type="sldNum" sz="quarter" idx="10"/>
          </p:nvPr>
        </p:nvSpPr>
        <p:spPr/>
        <p:txBody>
          <a:bodyPr/>
          <a:lstStyle/>
          <a:p>
            <a:pPr defTabSz="914266">
              <a:defRPr/>
            </a:pPr>
            <a:fld id="{126698E7-35B6-43D1-BFBF-B9A7AF3A0177}" type="slidenum">
              <a:rPr lang="en-US">
                <a:solidFill>
                  <a:prstClr val="black"/>
                </a:solidFill>
              </a:rPr>
              <a:pPr defTabSz="914266">
                <a:defRPr/>
              </a:pPr>
              <a:t>29</a:t>
            </a:fld>
            <a:endParaRPr lang="en-US" dirty="0">
              <a:solidFill>
                <a:prstClr val="black"/>
              </a:solidFill>
            </a:endParaRPr>
          </a:p>
        </p:txBody>
      </p:sp>
    </p:spTree>
    <p:extLst>
      <p:ext uri="{BB962C8B-B14F-4D97-AF65-F5344CB8AC3E}">
        <p14:creationId xmlns:p14="http://schemas.microsoft.com/office/powerpoint/2010/main" val="24456803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nSpc>
                <a:spcPts val="2500"/>
              </a:lnSpc>
            </a:pPr>
            <a:r>
              <a:rPr lang="en-US" sz="1900" dirty="0"/>
              <a:t>9</a:t>
            </a:r>
            <a:r>
              <a:rPr lang="en-US" sz="1900" baseline="30000" dirty="0"/>
              <a:t>th</a:t>
            </a:r>
            <a:r>
              <a:rPr lang="en-US" sz="1900" dirty="0"/>
              <a:t> Circuit &amp; 11</a:t>
            </a:r>
            <a:r>
              <a:rPr lang="en-US" sz="1900" baseline="30000" dirty="0"/>
              <a:t>th</a:t>
            </a:r>
            <a:r>
              <a:rPr lang="en-US" sz="1900" dirty="0"/>
              <a:t> Circuit:  Web-only businesses not covered. </a:t>
            </a:r>
          </a:p>
          <a:p>
            <a:pPr lvl="2">
              <a:lnSpc>
                <a:spcPts val="2500"/>
              </a:lnSpc>
            </a:pPr>
            <a:r>
              <a:rPr lang="en-US" sz="1700" dirty="0"/>
              <a:t>9</a:t>
            </a:r>
            <a:r>
              <a:rPr lang="en-US" sz="1700" baseline="30000" dirty="0"/>
              <a:t>th</a:t>
            </a:r>
            <a:r>
              <a:rPr lang="en-US" sz="1700" dirty="0"/>
              <a:t> Circuit follows “nexus” test (as do CA State Courts – </a:t>
            </a:r>
            <a:r>
              <a:rPr lang="en-US" sz="1700" i="1" dirty="0" err="1"/>
              <a:t>Cot’n</a:t>
            </a:r>
            <a:r>
              <a:rPr lang="en-US" sz="1700" i="1" dirty="0"/>
              <a:t> Wash</a:t>
            </a:r>
            <a:r>
              <a:rPr lang="en-US" sz="1700" dirty="0"/>
              <a:t>)</a:t>
            </a:r>
          </a:p>
          <a:p>
            <a:pPr lvl="2">
              <a:lnSpc>
                <a:spcPts val="2500"/>
              </a:lnSpc>
            </a:pPr>
            <a:r>
              <a:rPr lang="en-US" sz="1700" dirty="0"/>
              <a:t>11</a:t>
            </a:r>
            <a:r>
              <a:rPr lang="en-US" sz="1700" baseline="30000" dirty="0"/>
              <a:t>th</a:t>
            </a:r>
            <a:r>
              <a:rPr lang="en-US" sz="1700" dirty="0"/>
              <a:t> Circuit (in Winn-Dixie**) said barrier on website must prevent access to goods/services at physical location</a:t>
            </a:r>
          </a:p>
          <a:p>
            <a:pPr lvl="1">
              <a:lnSpc>
                <a:spcPts val="2500"/>
              </a:lnSpc>
            </a:pPr>
            <a:r>
              <a:rPr lang="en-US" sz="1900" dirty="0"/>
              <a:t>1</a:t>
            </a:r>
            <a:r>
              <a:rPr lang="en-US" sz="1900" baseline="30000" dirty="0"/>
              <a:t>st</a:t>
            </a:r>
            <a:r>
              <a:rPr lang="en-US" sz="1900" dirty="0"/>
              <a:t> Circuit:  Business does not have to have a physical location serving customers to be covered; district courts have applied this precedent to cover web-only businesses.</a:t>
            </a:r>
            <a:endParaRPr lang="en-US" sz="1200" dirty="0"/>
          </a:p>
          <a:p>
            <a:r>
              <a:rPr lang="en-US" sz="1200" dirty="0"/>
              <a:t>(but </a:t>
            </a:r>
            <a:r>
              <a:rPr lang="en-US" sz="1200" i="1" dirty="0"/>
              <a:t>see Young v. Metropolitan Learning Inst.</a:t>
            </a:r>
            <a:r>
              <a:rPr lang="en-US" sz="1200" b="1" dirty="0"/>
              <a:t> </a:t>
            </a:r>
            <a:r>
              <a:rPr lang="en-US" sz="1200" dirty="0"/>
              <a:t>(</a:t>
            </a:r>
            <a:r>
              <a:rPr lang="en-US" sz="1200" dirty="0" err="1"/>
              <a:t>S.D.N.Y</a:t>
            </a:r>
            <a:r>
              <a:rPr lang="en-US" sz="1200" dirty="0"/>
              <a:t>. 2023): “informational injury”).</a:t>
            </a:r>
            <a:endParaRPr lang="en-US" dirty="0">
              <a:hlinkClick r:id="rId3"/>
            </a:endParaRPr>
          </a:p>
          <a:p>
            <a:r>
              <a:rPr lang="en-US" dirty="0">
                <a:hlinkClick r:id="rId3"/>
              </a:rPr>
              <a:t>https://www.adatitleiii.com/2019/10/supreme-court-declines-to-review-ninth-circuit-decision-in-robles-v-dominos-exposing-businesses-to-more-website-accessibility-lawsuits/</a:t>
            </a:r>
            <a:endParaRPr lang="en-US" dirty="0"/>
          </a:p>
          <a:p>
            <a:pPr lvl="1">
              <a:lnSpc>
                <a:spcPts val="2499"/>
              </a:lnSpc>
            </a:pPr>
            <a:r>
              <a:rPr lang="en-US" sz="1900" dirty="0"/>
              <a:t>9</a:t>
            </a:r>
            <a:r>
              <a:rPr lang="en-US" sz="1900" baseline="30000" dirty="0"/>
              <a:t>th</a:t>
            </a:r>
            <a:r>
              <a:rPr lang="en-US" sz="1900" dirty="0"/>
              <a:t> Circuit &amp; 11</a:t>
            </a:r>
            <a:r>
              <a:rPr lang="en-US" sz="1900" baseline="30000" dirty="0"/>
              <a:t>th</a:t>
            </a:r>
            <a:r>
              <a:rPr lang="en-US" sz="1900" dirty="0"/>
              <a:t> Circuit:  Web only businesses </a:t>
            </a:r>
            <a:r>
              <a:rPr lang="en-US" sz="1900" u="sng" dirty="0"/>
              <a:t>not</a:t>
            </a:r>
            <a:r>
              <a:rPr lang="en-US" sz="1900" dirty="0"/>
              <a:t> covered </a:t>
            </a:r>
          </a:p>
          <a:p>
            <a:pPr lvl="2">
              <a:lnSpc>
                <a:spcPts val="2499"/>
              </a:lnSpc>
            </a:pPr>
            <a:r>
              <a:rPr lang="en-US" sz="1700" dirty="0"/>
              <a:t>9</a:t>
            </a:r>
            <a:r>
              <a:rPr lang="en-US" sz="1700" baseline="30000" dirty="0"/>
              <a:t>th</a:t>
            </a:r>
            <a:r>
              <a:rPr lang="en-US" sz="1700" dirty="0"/>
              <a:t> Circuit adopts “nexus” test; 11</a:t>
            </a:r>
            <a:r>
              <a:rPr lang="en-US" sz="1700" baseline="30000" dirty="0"/>
              <a:t>th</a:t>
            </a:r>
            <a:r>
              <a:rPr lang="en-US" sz="1700" dirty="0"/>
              <a:t> Circuit says barrier on website must prevent access to goods/services at physical location</a:t>
            </a:r>
          </a:p>
          <a:p>
            <a:pPr lvl="2">
              <a:lnSpc>
                <a:spcPts val="2499"/>
              </a:lnSpc>
            </a:pPr>
            <a:r>
              <a:rPr lang="en-US" sz="1700" dirty="0"/>
              <a:t>Note that some CA state courts disagree</a:t>
            </a:r>
          </a:p>
          <a:p>
            <a:pPr lvl="1">
              <a:lnSpc>
                <a:spcPts val="2499"/>
              </a:lnSpc>
            </a:pPr>
            <a:r>
              <a:rPr lang="en-US" sz="1900" dirty="0"/>
              <a:t>1</a:t>
            </a:r>
            <a:r>
              <a:rPr lang="en-US" sz="1900" baseline="30000" dirty="0"/>
              <a:t>st</a:t>
            </a:r>
            <a:r>
              <a:rPr lang="en-US" sz="1900" dirty="0"/>
              <a:t> Circuit:  Business does not have to have a physical location serving customers to be covered; district courts have applied this precedent to cover web-only businesses.</a:t>
            </a:r>
          </a:p>
          <a:p>
            <a:endParaRPr lang="en-US" dirty="0"/>
          </a:p>
        </p:txBody>
      </p:sp>
      <p:sp>
        <p:nvSpPr>
          <p:cNvPr id="4" name="Slide Number Placeholder 3"/>
          <p:cNvSpPr>
            <a:spLocks noGrp="1"/>
          </p:cNvSpPr>
          <p:nvPr>
            <p:ph type="sldNum" sz="quarter" idx="10"/>
          </p:nvPr>
        </p:nvSpPr>
        <p:spPr/>
        <p:txBody>
          <a:bodyPr/>
          <a:lstStyle/>
          <a:p>
            <a:pPr defTabSz="914266">
              <a:defRPr/>
            </a:pPr>
            <a:fld id="{126698E7-35B6-43D1-BFBF-B9A7AF3A0177}" type="slidenum">
              <a:rPr lang="en-US">
                <a:solidFill>
                  <a:prstClr val="black"/>
                </a:solidFill>
              </a:rPr>
              <a:pPr defTabSz="914266">
                <a:defRPr/>
              </a:pPr>
              <a:t>30</a:t>
            </a:fld>
            <a:endParaRPr lang="en-US" dirty="0">
              <a:solidFill>
                <a:prstClr val="black"/>
              </a:solidFill>
            </a:endParaRPr>
          </a:p>
        </p:txBody>
      </p:sp>
    </p:spTree>
    <p:extLst>
      <p:ext uri="{BB962C8B-B14F-4D97-AF65-F5344CB8AC3E}">
        <p14:creationId xmlns:p14="http://schemas.microsoft.com/office/powerpoint/2010/main" val="33088316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https://www.adatitleiii.com/2019/10/supreme-court-declines-to-review-ninth-circuit-decision-in-robles-v-dominos-exposing-businesses-to-more-website-accessibility-lawsuits/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Netflix settlement 2012- no nexus to physical place required</a:t>
            </a:r>
          </a:p>
          <a:p>
            <a:r>
              <a:rPr lang="en-US" b="0" i="0" dirty="0">
                <a:solidFill>
                  <a:srgbClr val="222222"/>
                </a:solidFill>
                <a:effectLst/>
                <a:latin typeface="arial" panose="020B0604020202020204" pitchFamily="34" charset="0"/>
              </a:rPr>
              <a:t> six hard-fought years in litigation at every level of the federal judicial system — including the Supreme Court — the parties in what may be the most famous website accessibility lawsuit of all time have reached a settlement, according to a Notice of Settlement filed with the district court on June 6, 2022. </a:t>
            </a:r>
            <a:endParaRPr lang="en-US" b="0" i="0" baseline="0" dirty="0">
              <a:solidFill>
                <a:srgbClr val="222222"/>
              </a:solidFill>
              <a:effectLst/>
              <a:latin typeface="arial" panose="020B0604020202020204" pitchFamily="34" charset="0"/>
            </a:endParaRPr>
          </a:p>
          <a:p>
            <a:r>
              <a:rPr lang="en-US" baseline="0" dirty="0"/>
              <a:t>https://www.adatitleiii.com/2022/06/robles-v-dominos-settles-after-six-years-of-litigation/</a:t>
            </a:r>
          </a:p>
          <a:p>
            <a:br>
              <a:rPr lang="en-US" baseline="0" dirty="0"/>
            </a:br>
            <a:endParaRPr lang="en-US" dirty="0"/>
          </a:p>
        </p:txBody>
      </p:sp>
      <p:sp>
        <p:nvSpPr>
          <p:cNvPr id="4" name="Slide Number Placeholder 3"/>
          <p:cNvSpPr>
            <a:spLocks noGrp="1"/>
          </p:cNvSpPr>
          <p:nvPr>
            <p:ph type="sldNum" sz="quarter" idx="10"/>
          </p:nvPr>
        </p:nvSpPr>
        <p:spPr/>
        <p:txBody>
          <a:bodyPr/>
          <a:lstStyle/>
          <a:p>
            <a:fld id="{126698E7-35B6-43D1-BFBF-B9A7AF3A0177}" type="slidenum">
              <a:rPr lang="en-US" smtClean="0"/>
              <a:pPr/>
              <a:t>31</a:t>
            </a:fld>
            <a:endParaRPr lang="en-US" dirty="0"/>
          </a:p>
        </p:txBody>
      </p:sp>
    </p:spTree>
    <p:extLst>
      <p:ext uri="{BB962C8B-B14F-4D97-AF65-F5344CB8AC3E}">
        <p14:creationId xmlns:p14="http://schemas.microsoft.com/office/powerpoint/2010/main" val="29046801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Highly</a:t>
            </a:r>
            <a:r>
              <a:rPr lang="en-US" baseline="0" dirty="0"/>
              <a:t> unlikely will appeal to </a:t>
            </a:r>
            <a:r>
              <a:rPr lang="en-US" baseline="0" dirty="0" err="1"/>
              <a:t>USSC</a:t>
            </a:r>
            <a:r>
              <a:rPr lang="en-US" baseline="0" dirty="0"/>
              <a:t>; or if they do that </a:t>
            </a:r>
            <a:r>
              <a:rPr lang="en-US" baseline="0" dirty="0" err="1"/>
              <a:t>USSC</a:t>
            </a:r>
            <a:r>
              <a:rPr lang="en-US" baseline="0" dirty="0"/>
              <a:t> will pick it up</a:t>
            </a:r>
            <a:br>
              <a:rPr lang="en-US" dirty="0"/>
            </a:br>
            <a:r>
              <a:rPr lang="en-US" dirty="0"/>
              <a:t>Oral</a:t>
            </a:r>
            <a:r>
              <a:rPr lang="en-US" baseline="0" dirty="0"/>
              <a:t> argument in Oct 2018</a:t>
            </a:r>
            <a:br>
              <a:rPr lang="en-US" baseline="0" dirty="0"/>
            </a:br>
            <a:r>
              <a:rPr lang="en-US" dirty="0"/>
              <a:t>Pf’s counsel</a:t>
            </a:r>
            <a:r>
              <a:rPr lang="en-US" baseline="0" dirty="0"/>
              <a:t> replaced in Sept 2019 when </a:t>
            </a:r>
            <a:r>
              <a:rPr lang="en-US" baseline="0" dirty="0" err="1"/>
              <a:t>Dinan</a:t>
            </a:r>
            <a:r>
              <a:rPr lang="en-US" baseline="0" dirty="0"/>
              <a:t> withdrew</a:t>
            </a:r>
          </a:p>
          <a:p>
            <a:r>
              <a:rPr lang="en-US" baseline="0" dirty="0"/>
              <a:t>https://www.adatitleiii.com/2022/01/crystal-ball-2022-more-aggressive-doj-enforcement-more-lawsuits-and-maybe-a-new-rulemaking/</a:t>
            </a:r>
            <a:br>
              <a:rPr lang="en-US" baseline="0" dirty="0"/>
            </a:br>
            <a:r>
              <a:rPr lang="en-US" baseline="0" dirty="0"/>
              <a:t>https://www.adatitleiii.com/2022/01/gil-v-winn-dixie-its-not-over-yet/ </a:t>
            </a:r>
          </a:p>
          <a:p>
            <a:r>
              <a:rPr lang="en-US" baseline="0" dirty="0"/>
              <a:t>https://www.adatitleiii.com/2022/03/as-the-winn-dixie-saga-finally-concludes-in-florida-181-advocacy-groups-urge-doj-to-issue-website-accessibility-regulations/ </a:t>
            </a:r>
            <a:br>
              <a:rPr lang="en-US" baseline="0" dirty="0"/>
            </a:br>
            <a:endParaRPr lang="en-US" dirty="0"/>
          </a:p>
        </p:txBody>
      </p:sp>
      <p:sp>
        <p:nvSpPr>
          <p:cNvPr id="4" name="Slide Number Placeholder 3"/>
          <p:cNvSpPr>
            <a:spLocks noGrp="1"/>
          </p:cNvSpPr>
          <p:nvPr>
            <p:ph type="sldNum" sz="quarter" idx="10"/>
          </p:nvPr>
        </p:nvSpPr>
        <p:spPr/>
        <p:txBody>
          <a:bodyPr/>
          <a:lstStyle/>
          <a:p>
            <a:fld id="{126698E7-35B6-43D1-BFBF-B9A7AF3A0177}" type="slidenum">
              <a:rPr lang="en-US" smtClean="0"/>
              <a:pPr/>
              <a:t>32</a:t>
            </a:fld>
            <a:endParaRPr lang="en-US" dirty="0"/>
          </a:p>
        </p:txBody>
      </p:sp>
    </p:spTree>
    <p:extLst>
      <p:ext uri="{BB962C8B-B14F-4D97-AF65-F5344CB8AC3E}">
        <p14:creationId xmlns:p14="http://schemas.microsoft.com/office/powerpoint/2010/main" val="12542581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Highly</a:t>
            </a:r>
            <a:r>
              <a:rPr lang="en-US" baseline="0" dirty="0"/>
              <a:t> unlikely will appeal to </a:t>
            </a:r>
            <a:r>
              <a:rPr lang="en-US" baseline="0" dirty="0" err="1"/>
              <a:t>USSC</a:t>
            </a:r>
            <a:r>
              <a:rPr lang="en-US" baseline="0" dirty="0"/>
              <a:t>; or if they do that </a:t>
            </a:r>
            <a:r>
              <a:rPr lang="en-US" baseline="0" dirty="0" err="1"/>
              <a:t>USSC</a:t>
            </a:r>
            <a:r>
              <a:rPr lang="en-US" baseline="0" dirty="0"/>
              <a:t> will pick it up</a:t>
            </a:r>
            <a:br>
              <a:rPr lang="en-US" dirty="0"/>
            </a:br>
            <a:r>
              <a:rPr lang="en-US" dirty="0"/>
              <a:t>Oral</a:t>
            </a:r>
            <a:r>
              <a:rPr lang="en-US" baseline="0" dirty="0"/>
              <a:t> argument in Oct 2018</a:t>
            </a:r>
            <a:br>
              <a:rPr lang="en-US" baseline="0" dirty="0"/>
            </a:br>
            <a:r>
              <a:rPr lang="en-US" dirty="0"/>
              <a:t>Pf’s counsel</a:t>
            </a:r>
            <a:r>
              <a:rPr lang="en-US" baseline="0" dirty="0"/>
              <a:t> replaced in Sept 2019 when </a:t>
            </a:r>
            <a:r>
              <a:rPr lang="en-US" baseline="0" dirty="0" err="1"/>
              <a:t>Dinan</a:t>
            </a:r>
            <a:r>
              <a:rPr lang="en-US" baseline="0" dirty="0"/>
              <a:t> withdrew</a:t>
            </a:r>
          </a:p>
          <a:p>
            <a:r>
              <a:rPr lang="en-US" baseline="0" dirty="0"/>
              <a:t>https://www.adatitleiii.com/2022/01/crystal-ball-2022-more-aggressive-doj-enforcement-more-lawsuits-and-maybe-a-new-rulemaking/</a:t>
            </a:r>
            <a:br>
              <a:rPr lang="en-US" baseline="0" dirty="0"/>
            </a:br>
            <a:r>
              <a:rPr lang="en-US" baseline="0" dirty="0"/>
              <a:t>https://www.adatitleiii.com/2022/01/gil-v-winn-dixie-its-not-over-yet/ </a:t>
            </a:r>
          </a:p>
          <a:p>
            <a:r>
              <a:rPr lang="en-US" baseline="0" dirty="0"/>
              <a:t>https://www.adatitleiii.com/2022/03/as-the-winn-dixie-saga-finally-concludes-in-florida-181-advocacy-groups-urge-doj-to-issue-website-accessibility-regulations/ </a:t>
            </a:r>
            <a:br>
              <a:rPr lang="en-US" baseline="0" dirty="0"/>
            </a:br>
            <a:endParaRPr lang="en-US" dirty="0"/>
          </a:p>
        </p:txBody>
      </p:sp>
      <p:sp>
        <p:nvSpPr>
          <p:cNvPr id="4" name="Slide Number Placeholder 3"/>
          <p:cNvSpPr>
            <a:spLocks noGrp="1"/>
          </p:cNvSpPr>
          <p:nvPr>
            <p:ph type="sldNum" sz="quarter" idx="10"/>
          </p:nvPr>
        </p:nvSpPr>
        <p:spPr/>
        <p:txBody>
          <a:bodyPr/>
          <a:lstStyle/>
          <a:p>
            <a:fld id="{126698E7-35B6-43D1-BFBF-B9A7AF3A0177}" type="slidenum">
              <a:rPr lang="en-US" smtClean="0"/>
              <a:pPr/>
              <a:t>33</a:t>
            </a:fld>
            <a:endParaRPr lang="en-US" dirty="0"/>
          </a:p>
        </p:txBody>
      </p:sp>
    </p:spTree>
    <p:extLst>
      <p:ext uri="{BB962C8B-B14F-4D97-AF65-F5344CB8AC3E}">
        <p14:creationId xmlns:p14="http://schemas.microsoft.com/office/powerpoint/2010/main" val="27953575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6698E7-35B6-43D1-BFBF-B9A7AF3A0177}"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97560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266">
              <a:defRPr/>
            </a:pPr>
            <a:fld id="{126698E7-35B6-43D1-BFBF-B9A7AF3A0177}" type="slidenum">
              <a:rPr lang="en-US">
                <a:solidFill>
                  <a:prstClr val="black"/>
                </a:solidFill>
              </a:rPr>
              <a:pPr defTabSz="914266">
                <a:defRPr/>
              </a:pPr>
              <a:t>34</a:t>
            </a:fld>
            <a:endParaRPr lang="en-US" dirty="0">
              <a:solidFill>
                <a:prstClr val="black"/>
              </a:solidFill>
            </a:endParaRPr>
          </a:p>
        </p:txBody>
      </p:sp>
    </p:spTree>
    <p:extLst>
      <p:ext uri="{BB962C8B-B14F-4D97-AF65-F5344CB8AC3E}">
        <p14:creationId xmlns:p14="http://schemas.microsoft.com/office/powerpoint/2010/main" val="7978974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266">
              <a:defRPr/>
            </a:pPr>
            <a:fld id="{126698E7-35B6-43D1-BFBF-B9A7AF3A0177}" type="slidenum">
              <a:rPr lang="en-US">
                <a:solidFill>
                  <a:prstClr val="black"/>
                </a:solidFill>
              </a:rPr>
              <a:pPr defTabSz="914266">
                <a:defRPr/>
              </a:pPr>
              <a:t>35</a:t>
            </a:fld>
            <a:endParaRPr lang="en-US" dirty="0">
              <a:solidFill>
                <a:prstClr val="black"/>
              </a:solidFill>
            </a:endParaRPr>
          </a:p>
        </p:txBody>
      </p:sp>
    </p:spTree>
    <p:extLst>
      <p:ext uri="{BB962C8B-B14F-4D97-AF65-F5344CB8AC3E}">
        <p14:creationId xmlns:p14="http://schemas.microsoft.com/office/powerpoint/2010/main" val="33506566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266">
              <a:defRPr/>
            </a:pPr>
            <a:fld id="{126698E7-35B6-43D1-BFBF-B9A7AF3A0177}" type="slidenum">
              <a:rPr lang="en-US">
                <a:solidFill>
                  <a:prstClr val="black"/>
                </a:solidFill>
              </a:rPr>
              <a:pPr defTabSz="914266">
                <a:defRPr/>
              </a:pPr>
              <a:t>36</a:t>
            </a:fld>
            <a:endParaRPr lang="en-US" dirty="0">
              <a:solidFill>
                <a:prstClr val="black"/>
              </a:solidFill>
            </a:endParaRPr>
          </a:p>
        </p:txBody>
      </p:sp>
    </p:spTree>
    <p:extLst>
      <p:ext uri="{BB962C8B-B14F-4D97-AF65-F5344CB8AC3E}">
        <p14:creationId xmlns:p14="http://schemas.microsoft.com/office/powerpoint/2010/main" val="9770974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266">
              <a:defRPr/>
            </a:pPr>
            <a:fld id="{126698E7-35B6-43D1-BFBF-B9A7AF3A0177}" type="slidenum">
              <a:rPr lang="en-US">
                <a:solidFill>
                  <a:prstClr val="black"/>
                </a:solidFill>
              </a:rPr>
              <a:pPr defTabSz="914266">
                <a:defRPr/>
              </a:pPr>
              <a:t>37</a:t>
            </a:fld>
            <a:endParaRPr lang="en-US" dirty="0">
              <a:solidFill>
                <a:prstClr val="black"/>
              </a:solidFill>
            </a:endParaRPr>
          </a:p>
        </p:txBody>
      </p:sp>
    </p:spTree>
    <p:extLst>
      <p:ext uri="{BB962C8B-B14F-4D97-AF65-F5344CB8AC3E}">
        <p14:creationId xmlns:p14="http://schemas.microsoft.com/office/powerpoint/2010/main" val="36454748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266">
              <a:defRPr/>
            </a:pPr>
            <a:fld id="{126698E7-35B6-43D1-BFBF-B9A7AF3A0177}" type="slidenum">
              <a:rPr lang="en-US">
                <a:solidFill>
                  <a:prstClr val="black"/>
                </a:solidFill>
              </a:rPr>
              <a:pPr defTabSz="914266">
                <a:defRPr/>
              </a:pPr>
              <a:t>38</a:t>
            </a:fld>
            <a:endParaRPr lang="en-US" dirty="0">
              <a:solidFill>
                <a:prstClr val="black"/>
              </a:solidFill>
            </a:endParaRPr>
          </a:p>
        </p:txBody>
      </p:sp>
    </p:spTree>
    <p:extLst>
      <p:ext uri="{BB962C8B-B14F-4D97-AF65-F5344CB8AC3E}">
        <p14:creationId xmlns:p14="http://schemas.microsoft.com/office/powerpoint/2010/main" val="21573675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266">
              <a:defRPr/>
            </a:pPr>
            <a:fld id="{126698E7-35B6-43D1-BFBF-B9A7AF3A0177}" type="slidenum">
              <a:rPr lang="en-US">
                <a:solidFill>
                  <a:prstClr val="black"/>
                </a:solidFill>
              </a:rPr>
              <a:pPr defTabSz="914266">
                <a:defRPr/>
              </a:pPr>
              <a:t>39</a:t>
            </a:fld>
            <a:endParaRPr lang="en-US" dirty="0">
              <a:solidFill>
                <a:prstClr val="black"/>
              </a:solidFill>
            </a:endParaRPr>
          </a:p>
        </p:txBody>
      </p:sp>
    </p:spTree>
    <p:extLst>
      <p:ext uri="{BB962C8B-B14F-4D97-AF65-F5344CB8AC3E}">
        <p14:creationId xmlns:p14="http://schemas.microsoft.com/office/powerpoint/2010/main" val="38376666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266">
              <a:defRPr/>
            </a:pPr>
            <a:fld id="{126698E7-35B6-43D1-BFBF-B9A7AF3A0177}" type="slidenum">
              <a:rPr lang="en-US">
                <a:solidFill>
                  <a:prstClr val="black"/>
                </a:solidFill>
              </a:rPr>
              <a:pPr defTabSz="914266">
                <a:defRPr/>
              </a:pPr>
              <a:t>40</a:t>
            </a:fld>
            <a:endParaRPr lang="en-US" dirty="0">
              <a:solidFill>
                <a:prstClr val="black"/>
              </a:solidFill>
            </a:endParaRPr>
          </a:p>
        </p:txBody>
      </p:sp>
    </p:spTree>
    <p:extLst>
      <p:ext uri="{BB962C8B-B14F-4D97-AF65-F5344CB8AC3E}">
        <p14:creationId xmlns:p14="http://schemas.microsoft.com/office/powerpoint/2010/main" val="42877995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assist must be timely and good - </a:t>
            </a:r>
            <a:r>
              <a:rPr lang="en-US" dirty="0" err="1"/>
              <a:t>minh</a:t>
            </a:r>
            <a:endParaRPr lang="en-US" dirty="0"/>
          </a:p>
        </p:txBody>
      </p:sp>
      <p:sp>
        <p:nvSpPr>
          <p:cNvPr id="4" name="Slide Number Placeholder 3"/>
          <p:cNvSpPr>
            <a:spLocks noGrp="1"/>
          </p:cNvSpPr>
          <p:nvPr>
            <p:ph type="sldNum" sz="quarter" idx="10"/>
          </p:nvPr>
        </p:nvSpPr>
        <p:spPr/>
        <p:txBody>
          <a:bodyPr/>
          <a:lstStyle/>
          <a:p>
            <a:pPr defTabSz="914266">
              <a:defRPr/>
            </a:pPr>
            <a:fld id="{126698E7-35B6-43D1-BFBF-B9A7AF3A0177}" type="slidenum">
              <a:rPr lang="en-US">
                <a:solidFill>
                  <a:prstClr val="black"/>
                </a:solidFill>
              </a:rPr>
              <a:pPr defTabSz="914266">
                <a:defRPr/>
              </a:pPr>
              <a:t>41</a:t>
            </a:fld>
            <a:endParaRPr lang="en-US" dirty="0">
              <a:solidFill>
                <a:prstClr val="black"/>
              </a:solidFill>
            </a:endParaRPr>
          </a:p>
        </p:txBody>
      </p:sp>
    </p:spTree>
    <p:extLst>
      <p:ext uri="{BB962C8B-B14F-4D97-AF65-F5344CB8AC3E}">
        <p14:creationId xmlns:p14="http://schemas.microsoft.com/office/powerpoint/2010/main" val="151142881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matt</a:t>
            </a:r>
          </a:p>
        </p:txBody>
      </p:sp>
      <p:sp>
        <p:nvSpPr>
          <p:cNvPr id="4" name="Slide Number Placeholder 3"/>
          <p:cNvSpPr>
            <a:spLocks noGrp="1"/>
          </p:cNvSpPr>
          <p:nvPr>
            <p:ph type="sldNum" sz="quarter" idx="10"/>
          </p:nvPr>
        </p:nvSpPr>
        <p:spPr/>
        <p:txBody>
          <a:bodyPr/>
          <a:lstStyle/>
          <a:p>
            <a:pPr defTabSz="914266">
              <a:defRPr/>
            </a:pPr>
            <a:fld id="{126698E7-35B6-43D1-BFBF-B9A7AF3A0177}" type="slidenum">
              <a:rPr lang="en-US">
                <a:solidFill>
                  <a:prstClr val="black"/>
                </a:solidFill>
              </a:rPr>
              <a:pPr defTabSz="914266">
                <a:defRPr/>
              </a:pPr>
              <a:t>42</a:t>
            </a:fld>
            <a:endParaRPr lang="en-US" dirty="0">
              <a:solidFill>
                <a:prstClr val="black"/>
              </a:solidFill>
            </a:endParaRPr>
          </a:p>
        </p:txBody>
      </p:sp>
    </p:spTree>
    <p:extLst>
      <p:ext uri="{BB962C8B-B14F-4D97-AF65-F5344CB8AC3E}">
        <p14:creationId xmlns:p14="http://schemas.microsoft.com/office/powerpoint/2010/main" val="16959748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minh</a:t>
            </a:r>
            <a:endParaRPr lang="en-US" dirty="0"/>
          </a:p>
        </p:txBody>
      </p:sp>
      <p:sp>
        <p:nvSpPr>
          <p:cNvPr id="4" name="Slide Number Placeholder 3"/>
          <p:cNvSpPr>
            <a:spLocks noGrp="1"/>
          </p:cNvSpPr>
          <p:nvPr>
            <p:ph type="sldNum" sz="quarter" idx="5"/>
          </p:nvPr>
        </p:nvSpPr>
        <p:spPr/>
        <p:txBody>
          <a:bodyPr/>
          <a:lstStyle/>
          <a:p>
            <a:fld id="{126698E7-35B6-43D1-BFBF-B9A7AF3A0177}" type="slidenum">
              <a:rPr lang="en-US" smtClean="0"/>
              <a:pPr/>
              <a:t>43</a:t>
            </a:fld>
            <a:endParaRPr lang="en-US" dirty="0"/>
          </a:p>
        </p:txBody>
      </p:sp>
    </p:spTree>
    <p:extLst>
      <p:ext uri="{BB962C8B-B14F-4D97-AF65-F5344CB8AC3E}">
        <p14:creationId xmlns:p14="http://schemas.microsoft.com/office/powerpoint/2010/main" val="17361283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Matt</a:t>
            </a:r>
          </a:p>
        </p:txBody>
      </p:sp>
      <p:sp>
        <p:nvSpPr>
          <p:cNvPr id="4" name="Slide Number Placeholder 3"/>
          <p:cNvSpPr>
            <a:spLocks noGrp="1"/>
          </p:cNvSpPr>
          <p:nvPr>
            <p:ph type="sldNum" sz="quarter" idx="10"/>
          </p:nvPr>
        </p:nvSpPr>
        <p:spPr/>
        <p:txBody>
          <a:bodyPr/>
          <a:lstStyle/>
          <a:p>
            <a:pPr defTabSz="914266">
              <a:defRPr/>
            </a:pPr>
            <a:fld id="{126698E7-35B6-43D1-BFBF-B9A7AF3A0177}" type="slidenum">
              <a:rPr lang="en-US">
                <a:solidFill>
                  <a:prstClr val="black"/>
                </a:solidFill>
              </a:rPr>
              <a:pPr defTabSz="914266">
                <a:defRPr/>
              </a:pPr>
              <a:t>5</a:t>
            </a:fld>
            <a:endParaRPr lang="en-US" dirty="0">
              <a:solidFill>
                <a:prstClr val="black"/>
              </a:solidFill>
            </a:endParaRPr>
          </a:p>
        </p:txBody>
      </p:sp>
    </p:spTree>
    <p:extLst>
      <p:ext uri="{BB962C8B-B14F-4D97-AF65-F5344CB8AC3E}">
        <p14:creationId xmlns:p14="http://schemas.microsoft.com/office/powerpoint/2010/main" val="65880972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5263" y="923925"/>
            <a:ext cx="8216901" cy="4622800"/>
          </a:xfrm>
          <a:prstGeom prst="rect">
            <a:avLst/>
          </a:prstGeom>
        </p:spPr>
      </p:sp>
      <p:sp>
        <p:nvSpPr>
          <p:cNvPr id="3" name="Notes Placeholder 2"/>
          <p:cNvSpPr>
            <a:spLocks noGrp="1"/>
          </p:cNvSpPr>
          <p:nvPr>
            <p:ph type="body" idx="1"/>
          </p:nvPr>
        </p:nvSpPr>
        <p:spPr/>
        <p:txBody>
          <a:bodyPr/>
          <a:lstStyle/>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91408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Ashley</a:t>
            </a:r>
          </a:p>
          <a:p>
            <a:endParaRPr lang="en-US" dirty="0"/>
          </a:p>
        </p:txBody>
      </p:sp>
      <p:sp>
        <p:nvSpPr>
          <p:cNvPr id="4" name="Slide Number Placeholder 3"/>
          <p:cNvSpPr>
            <a:spLocks noGrp="1"/>
          </p:cNvSpPr>
          <p:nvPr>
            <p:ph type="sldNum" sz="quarter" idx="5"/>
          </p:nvPr>
        </p:nvSpPr>
        <p:spPr/>
        <p:txBody>
          <a:bodyPr/>
          <a:lstStyle/>
          <a:p>
            <a:fld id="{126698E7-35B6-43D1-BFBF-B9A7AF3A0177}" type="slidenum">
              <a:rPr lang="en-US" smtClean="0"/>
              <a:pPr/>
              <a:t>6</a:t>
            </a:fld>
            <a:endParaRPr lang="en-US" dirty="0"/>
          </a:p>
        </p:txBody>
      </p:sp>
    </p:spTree>
    <p:extLst>
      <p:ext uri="{BB962C8B-B14F-4D97-AF65-F5344CB8AC3E}">
        <p14:creationId xmlns:p14="http://schemas.microsoft.com/office/powerpoint/2010/main" val="23704320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KL</a:t>
            </a:r>
            <a:br>
              <a:rPr lang="en-US" dirty="0"/>
            </a:br>
            <a:r>
              <a:rPr lang="en-US" dirty="0"/>
              <a:t>#s above are for DOJ penalty</a:t>
            </a:r>
            <a:r>
              <a:rPr lang="en-US" baseline="0" dirty="0"/>
              <a:t> assessed after 12/13/21</a:t>
            </a:r>
            <a:br>
              <a:rPr lang="en-US" dirty="0"/>
            </a:br>
            <a:r>
              <a:rPr lang="en-US" dirty="0"/>
              <a:t>Up from $96384 and $192768  for penalty assessed after 6/19/2020</a:t>
            </a:r>
          </a:p>
        </p:txBody>
      </p:sp>
      <p:sp>
        <p:nvSpPr>
          <p:cNvPr id="4" name="Slide Number Placeholder 3"/>
          <p:cNvSpPr>
            <a:spLocks noGrp="1"/>
          </p:cNvSpPr>
          <p:nvPr>
            <p:ph type="sldNum" sz="quarter" idx="10"/>
          </p:nvPr>
        </p:nvSpPr>
        <p:spPr/>
        <p:txBody>
          <a:bodyPr/>
          <a:lstStyle/>
          <a:p>
            <a:pPr defTabSz="914266">
              <a:defRPr/>
            </a:pPr>
            <a:fld id="{D232DAA7-5D66-47B9-8957-90E8A5E1B9FD}" type="slidenum">
              <a:rPr lang="en-US">
                <a:solidFill>
                  <a:prstClr val="black"/>
                </a:solidFill>
                <a:latin typeface="Calibri" panose="020F0502020204030204"/>
              </a:rPr>
              <a:pPr defTabSz="914266">
                <a:defRPr/>
              </a:pPr>
              <a:t>7</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40291281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266">
              <a:defRPr/>
            </a:pPr>
            <a:fld id="{126698E7-35B6-43D1-BFBF-B9A7AF3A0177}" type="slidenum">
              <a:rPr lang="en-US" sz="1300">
                <a:solidFill>
                  <a:prstClr val="black"/>
                </a:solidFill>
              </a:rPr>
              <a:pPr defTabSz="914266">
                <a:defRPr/>
              </a:pPr>
              <a:t>8</a:t>
            </a:fld>
            <a:endParaRPr lang="en-US" sz="1300" dirty="0">
              <a:solidFill>
                <a:prstClr val="black"/>
              </a:solidFill>
            </a:endParaRPr>
          </a:p>
        </p:txBody>
      </p:sp>
    </p:spTree>
    <p:extLst>
      <p:ext uri="{BB962C8B-B14F-4D97-AF65-F5344CB8AC3E}">
        <p14:creationId xmlns:p14="http://schemas.microsoft.com/office/powerpoint/2010/main" val="3624867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6698E7-35B6-43D1-BFBF-B9A7AF3A0177}" type="slidenum">
              <a:rPr lang="en-US" smtClean="0"/>
              <a:pPr/>
              <a:t>9</a:t>
            </a:fld>
            <a:endParaRPr lang="en-US" dirty="0"/>
          </a:p>
        </p:txBody>
      </p:sp>
    </p:spTree>
    <p:extLst>
      <p:ext uri="{BB962C8B-B14F-4D97-AF65-F5344CB8AC3E}">
        <p14:creationId xmlns:p14="http://schemas.microsoft.com/office/powerpoint/2010/main" val="27277267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00" dirty="0">
                <a:solidFill>
                  <a:srgbClr val="222222"/>
                </a:solidFill>
                <a:latin typeface="arial" panose="020B0604020202020204" pitchFamily="34" charset="0"/>
              </a:rPr>
              <a:t>[Total Number of ADA Title III Federal Lawsuits Filed Each Year January 1, 2013 – December 31, 2022: 2013:  2,722; 2014: 4,436 63% increase over 2013; 2015: 4,789 8% increase over 2014; 2016: 6,601 38% increase over 2015; 2017: 7,663 16% increase over 2016; 2018: 10,163 33% increase over 2017; 2019: 11,053 9% increase over 2018; 2020: 10,982 1% decrease from 2019; 2021: 11,452 4% increase over 2020; 2022: 8,694 24% decrease from 2021]</a:t>
            </a:r>
            <a:endParaRPr lang="en-US" sz="1300" dirty="0"/>
          </a:p>
          <a:p>
            <a:endParaRPr lang="en-US" dirty="0"/>
          </a:p>
        </p:txBody>
      </p:sp>
      <p:sp>
        <p:nvSpPr>
          <p:cNvPr id="4" name="Slide Number Placeholder 3"/>
          <p:cNvSpPr>
            <a:spLocks noGrp="1"/>
          </p:cNvSpPr>
          <p:nvPr>
            <p:ph type="sldNum" sz="quarter" idx="10"/>
          </p:nvPr>
        </p:nvSpPr>
        <p:spPr/>
        <p:txBody>
          <a:bodyPr/>
          <a:lstStyle/>
          <a:p>
            <a:pPr defTabSz="922903">
              <a:defRPr/>
            </a:pPr>
            <a:fld id="{126698E7-35B6-43D1-BFBF-B9A7AF3A0177}" type="slidenum">
              <a:rPr lang="en-US">
                <a:solidFill>
                  <a:prstClr val="black"/>
                </a:solidFill>
              </a:rPr>
              <a:pPr defTabSz="922903">
                <a:defRPr/>
              </a:pPr>
              <a:t>10</a:t>
            </a:fld>
            <a:endParaRPr lang="en-US" dirty="0">
              <a:solidFill>
                <a:prstClr val="black"/>
              </a:solidFill>
            </a:endParaRPr>
          </a:p>
        </p:txBody>
      </p:sp>
    </p:spTree>
    <p:extLst>
      <p:ext uri="{BB962C8B-B14F-4D97-AF65-F5344CB8AC3E}">
        <p14:creationId xmlns:p14="http://schemas.microsoft.com/office/powerpoint/2010/main" val="33412193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18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18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18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18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18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19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19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19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19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19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19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20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23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23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23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23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23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24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Pattern Black">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9331" y="2317843"/>
            <a:ext cx="4655075" cy="997196"/>
          </a:xfrm>
        </p:spPr>
        <p:txBody>
          <a:bodyPr wrap="square" anchor="b" anchorCtr="0">
            <a:spAutoFit/>
          </a:bodyPr>
          <a:lstStyle>
            <a:lvl1pPr>
              <a:defRPr sz="3600">
                <a:solidFill>
                  <a:schemeClr val="tx2"/>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699331" y="3515546"/>
            <a:ext cx="4655075" cy="338554"/>
          </a:xfrm>
        </p:spPr>
        <p:txBody>
          <a:bodyPr wrap="square">
            <a:spAutoFit/>
          </a:bodyPr>
          <a:lstStyle>
            <a:lvl1pPr marL="0" indent="0" algn="l">
              <a:buNone/>
              <a:defRPr sz="22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23" name="Picture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405" y="963778"/>
            <a:ext cx="2055322" cy="500677"/>
          </a:xfrm>
          <a:prstGeom prst="rect">
            <a:avLst/>
          </a:prstGeom>
        </p:spPr>
      </p:pic>
      <p:grpSp>
        <p:nvGrpSpPr>
          <p:cNvPr id="32" name="Group 31"/>
          <p:cNvGrpSpPr/>
          <p:nvPr userDrawn="1"/>
        </p:nvGrpSpPr>
        <p:grpSpPr>
          <a:xfrm>
            <a:off x="665377" y="5537861"/>
            <a:ext cx="4423901" cy="456933"/>
            <a:chOff x="7091159" y="5378260"/>
            <a:chExt cx="4423901" cy="456933"/>
          </a:xfrm>
        </p:grpSpPr>
        <p:sp>
          <p:nvSpPr>
            <p:cNvPr id="35" name="TextBox 34"/>
            <p:cNvSpPr txBox="1"/>
            <p:nvPr/>
          </p:nvSpPr>
          <p:spPr>
            <a:xfrm>
              <a:off x="7091159" y="5712082"/>
              <a:ext cx="4423901"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2"/>
                  </a:solidFill>
                  <a:effectLst/>
                  <a:uLnTx/>
                  <a:uFillTx/>
                  <a:latin typeface="Arial"/>
                  <a:ea typeface="+mn-ea"/>
                  <a:cs typeface="+mn-cs"/>
                </a:rPr>
                <a:t>“Seyfarth” refers to Seyfarth Shaw LLP (an Illinois limited liability partnership). </a:t>
              </a:r>
            </a:p>
          </p:txBody>
        </p:sp>
        <p:sp>
          <p:nvSpPr>
            <p:cNvPr id="34" name="TextBox 33"/>
            <p:cNvSpPr txBox="1"/>
            <p:nvPr userDrawn="1"/>
          </p:nvSpPr>
          <p:spPr>
            <a:xfrm>
              <a:off x="7091159" y="5378260"/>
              <a:ext cx="2054952" cy="228600"/>
            </a:xfrm>
            <a:prstGeom prst="rect">
              <a:avLst/>
            </a:prstGeom>
            <a:noFill/>
          </p:spPr>
          <p:txBody>
            <a:bodyPr wrap="non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2"/>
                  </a:solidFill>
                  <a:effectLst/>
                  <a:uLnTx/>
                  <a:uFillTx/>
                  <a:latin typeface="Arial"/>
                  <a:ea typeface="+mn-ea"/>
                  <a:cs typeface="+mn-cs"/>
                </a:rPr>
                <a:t>Seyfarth Shaw LLP</a:t>
              </a:r>
            </a:p>
          </p:txBody>
        </p:sp>
      </p:grpSp>
      <p:sp>
        <p:nvSpPr>
          <p:cNvPr id="39" name="Text Placeholder 5"/>
          <p:cNvSpPr>
            <a:spLocks noGrp="1"/>
          </p:cNvSpPr>
          <p:nvPr>
            <p:ph type="body" sz="quarter" idx="11"/>
          </p:nvPr>
        </p:nvSpPr>
        <p:spPr>
          <a:xfrm>
            <a:off x="694405" y="4338357"/>
            <a:ext cx="3960813" cy="479991"/>
          </a:xfrm>
        </p:spPr>
        <p:txBody>
          <a:bodyPr>
            <a:normAutofit/>
          </a:bodyPr>
          <a:lstStyle>
            <a:lvl1pPr marL="0" indent="0">
              <a:buFontTx/>
              <a:buNone/>
              <a:defRPr sz="1800">
                <a:solidFill>
                  <a:schemeClr val="tx2"/>
                </a:solidFill>
              </a:defRPr>
            </a:lvl1pPr>
            <a:lvl2pPr marL="237744" indent="0">
              <a:buFontTx/>
              <a:buNone/>
              <a:defRPr/>
            </a:lvl2pPr>
            <a:lvl3pPr marL="455612" indent="0">
              <a:buFontTx/>
              <a:buNone/>
              <a:defRPr/>
            </a:lvl3pPr>
            <a:lvl4pPr marL="693737" indent="0">
              <a:buFontTx/>
              <a:buNone/>
              <a:defRPr/>
            </a:lvl4pPr>
            <a:lvl5pPr marL="911225" indent="0">
              <a:buFontTx/>
              <a:buNone/>
              <a:defRPr/>
            </a:lvl5pPr>
          </a:lstStyle>
          <a:p>
            <a:pPr lvl="0"/>
            <a:r>
              <a:rPr lang="en-US"/>
              <a:t>Edit Master text styles</a:t>
            </a:r>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77970" y="1211919"/>
            <a:ext cx="6232935" cy="6225676"/>
          </a:xfrm>
          <a:prstGeom prst="rect">
            <a:avLst/>
          </a:prstGeom>
        </p:spPr>
      </p:pic>
      <p:grpSp>
        <p:nvGrpSpPr>
          <p:cNvPr id="12" name="Group 11"/>
          <p:cNvGrpSpPr/>
          <p:nvPr userDrawn="1"/>
        </p:nvGrpSpPr>
        <p:grpSpPr>
          <a:xfrm>
            <a:off x="324854" y="-84221"/>
            <a:ext cx="12921914" cy="7688179"/>
            <a:chOff x="324854" y="-84221"/>
            <a:chExt cx="12921914" cy="7688179"/>
          </a:xfrm>
        </p:grpSpPr>
        <p:sp>
          <p:nvSpPr>
            <p:cNvPr id="13" name="Rectangle 12"/>
            <p:cNvSpPr/>
            <p:nvPr userDrawn="1"/>
          </p:nvSpPr>
          <p:spPr>
            <a:xfrm>
              <a:off x="12192000" y="-84221"/>
              <a:ext cx="1054768" cy="7688179"/>
            </a:xfrm>
            <a:prstGeom prst="rect">
              <a:avLst/>
            </a:prstGeom>
            <a:solidFill>
              <a:srgbClr val="E6E6E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324854" y="6858000"/>
              <a:ext cx="12031578" cy="745957"/>
            </a:xfrm>
            <a:prstGeom prst="rect">
              <a:avLst/>
            </a:prstGeom>
            <a:solidFill>
              <a:srgbClr val="E6E6E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Footer Placeholder 3"/>
          <p:cNvSpPr>
            <a:spLocks noGrp="1"/>
          </p:cNvSpPr>
          <p:nvPr>
            <p:ph type="ftr" sz="quarter" idx="12"/>
          </p:nvPr>
        </p:nvSpPr>
        <p:spPr>
          <a:xfrm>
            <a:off x="667512" y="6016752"/>
            <a:ext cx="5486400" cy="123111"/>
          </a:xfrm>
        </p:spPr>
        <p:txBody>
          <a:bodyPr/>
          <a:lstStyle>
            <a:lvl1pPr>
              <a:defRPr sz="800">
                <a:solidFill>
                  <a:schemeClr val="tx2"/>
                </a:solidFill>
              </a:defRPr>
            </a:lvl1pPr>
          </a:lstStyle>
          <a:p>
            <a:r>
              <a:rPr lang="en-US"/>
              <a:t>©2020 Seyfarth Shaw LLP. All rights reserved. Private and Confidential</a:t>
            </a:r>
            <a:endParaRPr lang="en-US" dirty="0"/>
          </a:p>
        </p:txBody>
      </p:sp>
    </p:spTree>
    <p:extLst>
      <p:ext uri="{BB962C8B-B14F-4D97-AF65-F5344CB8AC3E}">
        <p14:creationId xmlns:p14="http://schemas.microsoft.com/office/powerpoint/2010/main" val="2763600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itle Photo Gra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4405" y="2312549"/>
            <a:ext cx="4516856" cy="997196"/>
          </a:xfrm>
        </p:spPr>
        <p:txBody>
          <a:bodyPr wrap="square" anchor="b" anchorCtr="0">
            <a:spAutoFit/>
          </a:bodyPr>
          <a:lstStyle>
            <a:lvl1pPr>
              <a:defRPr sz="3600">
                <a:solidFill>
                  <a:schemeClr val="tx2"/>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694405" y="3510252"/>
            <a:ext cx="4516856" cy="338554"/>
          </a:xfrm>
        </p:spPr>
        <p:txBody>
          <a:bodyPr wrap="square">
            <a:spAutoFit/>
          </a:bodyPr>
          <a:lstStyle>
            <a:lvl1pPr marL="0" indent="0" algn="l">
              <a:buNone/>
              <a:defRPr sz="22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Picture Placeholder 4"/>
          <p:cNvSpPr>
            <a:spLocks noGrp="1"/>
          </p:cNvSpPr>
          <p:nvPr>
            <p:ph type="pic" sz="quarter" idx="10"/>
          </p:nvPr>
        </p:nvSpPr>
        <p:spPr>
          <a:xfrm>
            <a:off x="5905666" y="1336566"/>
            <a:ext cx="6280150" cy="3946358"/>
          </a:xfrm>
        </p:spPr>
        <p:txBody>
          <a:bodyPr/>
          <a:lstStyle>
            <a:lvl1pPr>
              <a:defRPr>
                <a:solidFill>
                  <a:schemeClr val="tx2"/>
                </a:solidFill>
              </a:defRPr>
            </a:lvl1pPr>
          </a:lstStyle>
          <a:p>
            <a:r>
              <a:rPr lang="en-US"/>
              <a:t>Click icon to add picture</a:t>
            </a:r>
            <a:endParaRPr lang="en-US"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405" y="963778"/>
            <a:ext cx="2055322" cy="500677"/>
          </a:xfrm>
          <a:prstGeom prst="rect">
            <a:avLst/>
          </a:prstGeom>
        </p:spPr>
      </p:pic>
      <p:sp>
        <p:nvSpPr>
          <p:cNvPr id="6" name="Text Placeholder 5"/>
          <p:cNvSpPr>
            <a:spLocks noGrp="1"/>
          </p:cNvSpPr>
          <p:nvPr>
            <p:ph type="body" sz="quarter" idx="11"/>
          </p:nvPr>
        </p:nvSpPr>
        <p:spPr>
          <a:xfrm>
            <a:off x="694405" y="4338357"/>
            <a:ext cx="3960813" cy="479991"/>
          </a:xfrm>
        </p:spPr>
        <p:txBody>
          <a:bodyPr>
            <a:normAutofit/>
          </a:bodyPr>
          <a:lstStyle>
            <a:lvl1pPr marL="0" indent="0">
              <a:buFontTx/>
              <a:buNone/>
              <a:defRPr sz="1800">
                <a:solidFill>
                  <a:schemeClr val="tx2"/>
                </a:solidFill>
              </a:defRPr>
            </a:lvl1pPr>
            <a:lvl2pPr marL="237744" indent="0">
              <a:buFontTx/>
              <a:buNone/>
              <a:defRPr/>
            </a:lvl2pPr>
            <a:lvl3pPr marL="455612" indent="0">
              <a:buFontTx/>
              <a:buNone/>
              <a:defRPr/>
            </a:lvl3pPr>
            <a:lvl4pPr marL="693737" indent="0">
              <a:buFontTx/>
              <a:buNone/>
              <a:defRPr/>
            </a:lvl4pPr>
            <a:lvl5pPr marL="911225" indent="0">
              <a:buFontTx/>
              <a:buNone/>
              <a:defRPr/>
            </a:lvl5pPr>
          </a:lstStyle>
          <a:p>
            <a:pPr lvl="0"/>
            <a:r>
              <a:rPr lang="en-US"/>
              <a:t>Edit Master text styles</a:t>
            </a:r>
          </a:p>
        </p:txBody>
      </p:sp>
      <p:grpSp>
        <p:nvGrpSpPr>
          <p:cNvPr id="12" name="Group 11"/>
          <p:cNvGrpSpPr/>
          <p:nvPr userDrawn="1"/>
        </p:nvGrpSpPr>
        <p:grpSpPr>
          <a:xfrm>
            <a:off x="665377" y="5537861"/>
            <a:ext cx="4423901" cy="456933"/>
            <a:chOff x="7091159" y="5378260"/>
            <a:chExt cx="4423901" cy="456933"/>
          </a:xfrm>
        </p:grpSpPr>
        <p:sp>
          <p:nvSpPr>
            <p:cNvPr id="15" name="TextBox 14"/>
            <p:cNvSpPr txBox="1"/>
            <p:nvPr/>
          </p:nvSpPr>
          <p:spPr>
            <a:xfrm>
              <a:off x="7091159" y="5712082"/>
              <a:ext cx="4423901"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2"/>
                  </a:solidFill>
                  <a:effectLst/>
                  <a:uLnTx/>
                  <a:uFillTx/>
                  <a:latin typeface="Arial"/>
                  <a:ea typeface="+mn-ea"/>
                  <a:cs typeface="+mn-cs"/>
                </a:rPr>
                <a:t>“Seyfarth” refers to Seyfarth Shaw LLP (an Illinois limited liability partnership). </a:t>
              </a:r>
            </a:p>
          </p:txBody>
        </p:sp>
        <p:sp>
          <p:nvSpPr>
            <p:cNvPr id="14" name="TextBox 13"/>
            <p:cNvSpPr txBox="1"/>
            <p:nvPr userDrawn="1"/>
          </p:nvSpPr>
          <p:spPr>
            <a:xfrm>
              <a:off x="7091159" y="5378260"/>
              <a:ext cx="2054952" cy="228600"/>
            </a:xfrm>
            <a:prstGeom prst="rect">
              <a:avLst/>
            </a:prstGeom>
            <a:noFill/>
          </p:spPr>
          <p:txBody>
            <a:bodyPr wrap="non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2"/>
                  </a:solidFill>
                  <a:effectLst/>
                  <a:uLnTx/>
                  <a:uFillTx/>
                  <a:latin typeface="Arial"/>
                  <a:ea typeface="+mn-ea"/>
                  <a:cs typeface="+mn-cs"/>
                </a:rPr>
                <a:t>Seyfarth Shaw LLP</a:t>
              </a:r>
            </a:p>
          </p:txBody>
        </p:sp>
      </p:grpSp>
      <p:sp>
        <p:nvSpPr>
          <p:cNvPr id="4" name="Footer Placeholder 3"/>
          <p:cNvSpPr>
            <a:spLocks noGrp="1"/>
          </p:cNvSpPr>
          <p:nvPr>
            <p:ph type="ftr" sz="quarter" idx="12"/>
          </p:nvPr>
        </p:nvSpPr>
        <p:spPr>
          <a:xfrm>
            <a:off x="667512" y="6016752"/>
            <a:ext cx="5486400" cy="123111"/>
          </a:xfrm>
        </p:spPr>
        <p:txBody>
          <a:bodyPr/>
          <a:lstStyle>
            <a:lvl1pPr>
              <a:defRPr sz="800">
                <a:solidFill>
                  <a:schemeClr val="tx2"/>
                </a:solidFill>
              </a:defRPr>
            </a:lvl1pPr>
          </a:lstStyle>
          <a:p>
            <a:r>
              <a:rPr lang="en-US"/>
              <a:t>©2020 Seyfarth Shaw LLP. All rights reserved. Private and Confidential</a:t>
            </a:r>
            <a:endParaRPr lang="en-US" dirty="0"/>
          </a:p>
        </p:txBody>
      </p:sp>
    </p:spTree>
    <p:extLst>
      <p:ext uri="{BB962C8B-B14F-4D97-AF65-F5344CB8AC3E}">
        <p14:creationId xmlns:p14="http://schemas.microsoft.com/office/powerpoint/2010/main" val="316163604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p:cSld name="Metrics Gray">
    <p:bg>
      <p:bgPr>
        <a:solidFill>
          <a:schemeClr val="tx1"/>
        </a:solidFill>
        <a:effectLst/>
      </p:bgPr>
    </p:bg>
    <p:spTree>
      <p:nvGrpSpPr>
        <p:cNvPr id="1" name=""/>
        <p:cNvGrpSpPr/>
        <p:nvPr/>
      </p:nvGrpSpPr>
      <p:grpSpPr>
        <a:xfrm>
          <a:off x="0" y="0"/>
          <a:ext cx="0" cy="0"/>
          <a:chOff x="0" y="0"/>
          <a:chExt cx="0" cy="0"/>
        </a:xfrm>
      </p:grpSpPr>
      <p:cxnSp>
        <p:nvCxnSpPr>
          <p:cNvPr id="10" name="Straight Connector 9"/>
          <p:cNvCxnSpPr/>
          <p:nvPr/>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sz="quarter" idx="12"/>
          </p:nvPr>
        </p:nvSpPr>
        <p:spPr>
          <a:xfrm>
            <a:off x="6196555" y="3466709"/>
            <a:ext cx="5308600" cy="2743200"/>
          </a:xfrm>
        </p:spPr>
        <p:txBody>
          <a:bodyPr/>
          <a:lstStyle>
            <a:lvl1pPr marL="0" indent="0">
              <a:spcAft>
                <a:spcPts val="0"/>
              </a:spcAft>
              <a:buFontTx/>
              <a:buNone/>
              <a:defRPr sz="2800" b="1">
                <a:solidFill>
                  <a:schemeClr val="tx2"/>
                </a:solidFill>
                <a:latin typeface="+mn-lt"/>
              </a:defRPr>
            </a:lvl1pPr>
            <a:lvl2pPr marL="0" indent="0">
              <a:spcBef>
                <a:spcPts val="0"/>
              </a:spcBef>
              <a:spcAft>
                <a:spcPts val="1200"/>
              </a:spcAft>
              <a:buNone/>
              <a:defRPr>
                <a:solidFill>
                  <a:schemeClr val="bg1"/>
                </a:solidFill>
              </a:defRPr>
            </a:lvl2pPr>
            <a:lvl3pPr marL="511175" indent="-395288">
              <a:defRPr sz="2400">
                <a:solidFill>
                  <a:schemeClr val="bg1"/>
                </a:solidFill>
              </a:defRPr>
            </a:lvl3pPr>
          </a:lstStyle>
          <a:p>
            <a:pPr lvl="0"/>
            <a:r>
              <a:rPr lang="en-US"/>
              <a:t>Edit Master text styles</a:t>
            </a:r>
          </a:p>
        </p:txBody>
      </p:sp>
      <p:sp>
        <p:nvSpPr>
          <p:cNvPr id="12" name="Title 1"/>
          <p:cNvSpPr>
            <a:spLocks noGrp="1"/>
          </p:cNvSpPr>
          <p:nvPr>
            <p:ph type="ctrTitle"/>
          </p:nvPr>
        </p:nvSpPr>
        <p:spPr>
          <a:xfrm>
            <a:off x="466058" y="471832"/>
            <a:ext cx="11118460" cy="2382191"/>
          </a:xfrm>
        </p:spPr>
        <p:txBody>
          <a:bodyPr wrap="square" anchor="b" anchorCtr="0">
            <a:spAutoFit/>
          </a:bodyPr>
          <a:lstStyle>
            <a:lvl1pPr>
              <a:defRPr sz="17200">
                <a:solidFill>
                  <a:schemeClr val="tx2"/>
                </a:solidFill>
                <a:latin typeface="+mj-lt"/>
              </a:defRPr>
            </a:lvl1pPr>
          </a:lstStyle>
          <a:p>
            <a:r>
              <a:rPr lang="en-US"/>
              <a:t>Click to edit Master title style</a:t>
            </a:r>
            <a:endParaRPr lang="en-US" dirty="0"/>
          </a:p>
        </p:txBody>
      </p:sp>
      <p:sp>
        <p:nvSpPr>
          <p:cNvPr id="9" name="Footer Placeholder 4"/>
          <p:cNvSpPr>
            <a:spLocks noGrp="1"/>
          </p:cNvSpPr>
          <p:nvPr>
            <p:ph type="ftr" sz="quarter" idx="3"/>
          </p:nvPr>
        </p:nvSpPr>
        <p:spPr>
          <a:xfrm>
            <a:off x="445988" y="6680386"/>
            <a:ext cx="9144000" cy="123111"/>
          </a:xfrm>
          <a:prstGeom prst="rect">
            <a:avLst/>
          </a:prstGeom>
        </p:spPr>
        <p:txBody>
          <a:bodyPr vert="horz" lIns="0" tIns="0" rIns="0" bIns="0" rtlCol="0" anchor="b" anchorCtr="0">
            <a:spAutoFit/>
          </a:bodyPr>
          <a:lstStyle>
            <a:lvl1pPr algn="l">
              <a:defRPr sz="800">
                <a:solidFill>
                  <a:schemeClr val="tx2"/>
                </a:solidFill>
              </a:defRPr>
            </a:lvl1pPr>
          </a:lstStyle>
          <a:p>
            <a:r>
              <a:rPr lang="en-US" dirty="0"/>
              <a:t>©2020 Seyfarth Shaw LLP. All rights reserved. Private and Confidential</a:t>
            </a:r>
          </a:p>
        </p:txBody>
      </p:sp>
      <p:cxnSp>
        <p:nvCxnSpPr>
          <p:cNvPr id="15" name="Straight Connector 14"/>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8" name="Slide Number Placeholder 5"/>
          <p:cNvSpPr>
            <a:spLocks noGrp="1"/>
          </p:cNvSpPr>
          <p:nvPr>
            <p:ph type="sldNum" sz="quarter" idx="4"/>
          </p:nvPr>
        </p:nvSpPr>
        <p:spPr>
          <a:xfrm>
            <a:off x="11499851" y="6680386"/>
            <a:ext cx="253255" cy="123111"/>
          </a:xfrm>
          <a:prstGeom prst="rect">
            <a:avLst/>
          </a:prstGeom>
        </p:spPr>
        <p:txBody>
          <a:bodyPr vert="horz" wrap="square" lIns="0" tIns="0" rIns="0" bIns="0" rtlCol="0" anchor="ctr">
            <a:spAutoFit/>
          </a:bodyPr>
          <a:lstStyle>
            <a:lvl1pPr algn="r">
              <a:defRPr sz="800">
                <a:solidFill>
                  <a:schemeClr val="tx2"/>
                </a:solidFill>
              </a:defRPr>
            </a:lvl1pPr>
          </a:lstStyle>
          <a:p>
            <a:fld id="{8F61AF13-11BC-4357-89F3-660C939FF256}" type="slidenum">
              <a:rPr lang="en-US" smtClean="0"/>
              <a:pPr/>
              <a:t>‹#›</a:t>
            </a:fld>
            <a:endParaRPr lang="en-US" dirty="0"/>
          </a:p>
        </p:txBody>
      </p:sp>
      <p:cxnSp>
        <p:nvCxnSpPr>
          <p:cNvPr id="11" name="Straight Connector 10"/>
          <p:cNvCxnSpPr/>
          <p:nvPr/>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069487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p:cSld name="Metrics Orange">
    <p:bg>
      <p:bgPr>
        <a:solidFill>
          <a:schemeClr val="accent1"/>
        </a:solidFill>
        <a:effectLst/>
      </p:bgPr>
    </p:bg>
    <p:spTree>
      <p:nvGrpSpPr>
        <p:cNvPr id="1" name=""/>
        <p:cNvGrpSpPr/>
        <p:nvPr/>
      </p:nvGrpSpPr>
      <p:grpSpPr>
        <a:xfrm>
          <a:off x="0" y="0"/>
          <a:ext cx="0" cy="0"/>
          <a:chOff x="0" y="0"/>
          <a:chExt cx="0" cy="0"/>
        </a:xfrm>
      </p:grpSpPr>
      <p:cxnSp>
        <p:nvCxnSpPr>
          <p:cNvPr id="10" name="Straight Connector 9"/>
          <p:cNvCxnSpPr/>
          <p:nvPr/>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sz="quarter" idx="12"/>
          </p:nvPr>
        </p:nvSpPr>
        <p:spPr>
          <a:xfrm>
            <a:off x="6196555" y="3466709"/>
            <a:ext cx="5308600" cy="2743200"/>
          </a:xfrm>
        </p:spPr>
        <p:txBody>
          <a:bodyPr/>
          <a:lstStyle>
            <a:lvl1pPr marL="0" indent="0">
              <a:spcAft>
                <a:spcPts val="0"/>
              </a:spcAft>
              <a:buFontTx/>
              <a:buNone/>
              <a:defRPr sz="2800" b="1">
                <a:solidFill>
                  <a:schemeClr val="tx2"/>
                </a:solidFill>
                <a:latin typeface="+mn-lt"/>
              </a:defRPr>
            </a:lvl1pPr>
            <a:lvl2pPr marL="0" indent="0">
              <a:spcBef>
                <a:spcPts val="0"/>
              </a:spcBef>
              <a:spcAft>
                <a:spcPts val="1200"/>
              </a:spcAft>
              <a:buNone/>
              <a:defRPr>
                <a:solidFill>
                  <a:schemeClr val="bg1"/>
                </a:solidFill>
              </a:defRPr>
            </a:lvl2pPr>
            <a:lvl3pPr marL="511175" indent="-395288">
              <a:defRPr sz="2400">
                <a:solidFill>
                  <a:schemeClr val="bg1"/>
                </a:solidFill>
              </a:defRPr>
            </a:lvl3pPr>
          </a:lstStyle>
          <a:p>
            <a:pPr lvl="0"/>
            <a:r>
              <a:rPr lang="en-US"/>
              <a:t>Edit Master text styles</a:t>
            </a:r>
          </a:p>
        </p:txBody>
      </p:sp>
      <p:sp>
        <p:nvSpPr>
          <p:cNvPr id="12" name="Title 1"/>
          <p:cNvSpPr>
            <a:spLocks noGrp="1"/>
          </p:cNvSpPr>
          <p:nvPr>
            <p:ph type="ctrTitle"/>
          </p:nvPr>
        </p:nvSpPr>
        <p:spPr>
          <a:xfrm>
            <a:off x="466058" y="471832"/>
            <a:ext cx="11118460" cy="2382191"/>
          </a:xfrm>
        </p:spPr>
        <p:txBody>
          <a:bodyPr wrap="square" anchor="b" anchorCtr="0">
            <a:spAutoFit/>
          </a:bodyPr>
          <a:lstStyle>
            <a:lvl1pPr>
              <a:defRPr sz="17200">
                <a:solidFill>
                  <a:schemeClr val="tx2"/>
                </a:solidFill>
                <a:latin typeface="+mj-lt"/>
              </a:defRPr>
            </a:lvl1pPr>
          </a:lstStyle>
          <a:p>
            <a:r>
              <a:rPr lang="en-US"/>
              <a:t>Click to edit Master title style</a:t>
            </a:r>
            <a:endParaRPr lang="en-US" dirty="0"/>
          </a:p>
        </p:txBody>
      </p:sp>
      <p:sp>
        <p:nvSpPr>
          <p:cNvPr id="9" name="Footer Placeholder 4"/>
          <p:cNvSpPr>
            <a:spLocks noGrp="1"/>
          </p:cNvSpPr>
          <p:nvPr>
            <p:ph type="ftr" sz="quarter" idx="3"/>
          </p:nvPr>
        </p:nvSpPr>
        <p:spPr>
          <a:xfrm>
            <a:off x="445988" y="6680386"/>
            <a:ext cx="9144000" cy="123111"/>
          </a:xfrm>
          <a:prstGeom prst="rect">
            <a:avLst/>
          </a:prstGeom>
        </p:spPr>
        <p:txBody>
          <a:bodyPr vert="horz" lIns="0" tIns="0" rIns="0" bIns="0" rtlCol="0" anchor="b" anchorCtr="0">
            <a:spAutoFit/>
          </a:bodyPr>
          <a:lstStyle>
            <a:lvl1pPr algn="l">
              <a:defRPr sz="800">
                <a:solidFill>
                  <a:schemeClr val="tx2"/>
                </a:solidFill>
              </a:defRPr>
            </a:lvl1pPr>
          </a:lstStyle>
          <a:p>
            <a:r>
              <a:rPr lang="en-US" dirty="0"/>
              <a:t>©2020 Seyfarth Shaw LLP. All rights reserved. Private and Confidential</a:t>
            </a:r>
          </a:p>
        </p:txBody>
      </p:sp>
      <p:cxnSp>
        <p:nvCxnSpPr>
          <p:cNvPr id="15" name="Straight Connector 14"/>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8" name="Slide Number Placeholder 5"/>
          <p:cNvSpPr>
            <a:spLocks noGrp="1"/>
          </p:cNvSpPr>
          <p:nvPr>
            <p:ph type="sldNum" sz="quarter" idx="4"/>
          </p:nvPr>
        </p:nvSpPr>
        <p:spPr>
          <a:xfrm>
            <a:off x="11499851" y="6680386"/>
            <a:ext cx="253255" cy="123111"/>
          </a:xfrm>
          <a:prstGeom prst="rect">
            <a:avLst/>
          </a:prstGeom>
        </p:spPr>
        <p:txBody>
          <a:bodyPr vert="horz" wrap="square" lIns="0" tIns="0" rIns="0" bIns="0" rtlCol="0" anchor="ctr">
            <a:spAutoFit/>
          </a:bodyPr>
          <a:lstStyle>
            <a:lvl1pPr algn="r">
              <a:defRPr sz="800">
                <a:solidFill>
                  <a:schemeClr val="tx2"/>
                </a:solidFill>
              </a:defRPr>
            </a:lvl1pPr>
          </a:lstStyle>
          <a:p>
            <a:fld id="{8F61AF13-11BC-4357-89F3-660C939FF256}" type="slidenum">
              <a:rPr lang="en-US" smtClean="0"/>
              <a:pPr/>
              <a:t>‹#›</a:t>
            </a:fld>
            <a:endParaRPr lang="en-US" dirty="0"/>
          </a:p>
        </p:txBody>
      </p:sp>
      <p:cxnSp>
        <p:nvCxnSpPr>
          <p:cNvPr id="11" name="Straight Connector 10"/>
          <p:cNvCxnSpPr/>
          <p:nvPr/>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253301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p:cSld name="Metrics Dark Orange">
    <p:bg>
      <p:bgPr>
        <a:solidFill>
          <a:schemeClr val="accent2"/>
        </a:solidFill>
        <a:effectLst/>
      </p:bgPr>
    </p:bg>
    <p:spTree>
      <p:nvGrpSpPr>
        <p:cNvPr id="1" name=""/>
        <p:cNvGrpSpPr/>
        <p:nvPr/>
      </p:nvGrpSpPr>
      <p:grpSpPr>
        <a:xfrm>
          <a:off x="0" y="0"/>
          <a:ext cx="0" cy="0"/>
          <a:chOff x="0" y="0"/>
          <a:chExt cx="0" cy="0"/>
        </a:xfrm>
      </p:grpSpPr>
      <p:cxnSp>
        <p:nvCxnSpPr>
          <p:cNvPr id="10" name="Straight Connector 9"/>
          <p:cNvCxnSpPr/>
          <p:nvPr/>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sz="quarter" idx="12"/>
          </p:nvPr>
        </p:nvSpPr>
        <p:spPr>
          <a:xfrm>
            <a:off x="6196555" y="3466709"/>
            <a:ext cx="5308600" cy="2743200"/>
          </a:xfrm>
        </p:spPr>
        <p:txBody>
          <a:bodyPr/>
          <a:lstStyle>
            <a:lvl1pPr marL="0" indent="0">
              <a:spcAft>
                <a:spcPts val="0"/>
              </a:spcAft>
              <a:buFontTx/>
              <a:buNone/>
              <a:defRPr sz="2800" b="1">
                <a:solidFill>
                  <a:schemeClr val="tx2"/>
                </a:solidFill>
                <a:latin typeface="+mn-lt"/>
              </a:defRPr>
            </a:lvl1pPr>
            <a:lvl2pPr marL="0" indent="0">
              <a:spcBef>
                <a:spcPts val="0"/>
              </a:spcBef>
              <a:spcAft>
                <a:spcPts val="1200"/>
              </a:spcAft>
              <a:buNone/>
              <a:defRPr>
                <a:solidFill>
                  <a:schemeClr val="bg1"/>
                </a:solidFill>
              </a:defRPr>
            </a:lvl2pPr>
            <a:lvl3pPr marL="511175" indent="-395288">
              <a:defRPr sz="2400">
                <a:solidFill>
                  <a:schemeClr val="bg1"/>
                </a:solidFill>
              </a:defRPr>
            </a:lvl3pPr>
          </a:lstStyle>
          <a:p>
            <a:pPr lvl="0"/>
            <a:r>
              <a:rPr lang="en-US"/>
              <a:t>Edit Master text styles</a:t>
            </a:r>
          </a:p>
        </p:txBody>
      </p:sp>
      <p:sp>
        <p:nvSpPr>
          <p:cNvPr id="12" name="Title 1"/>
          <p:cNvSpPr>
            <a:spLocks noGrp="1"/>
          </p:cNvSpPr>
          <p:nvPr>
            <p:ph type="ctrTitle"/>
          </p:nvPr>
        </p:nvSpPr>
        <p:spPr>
          <a:xfrm>
            <a:off x="466058" y="471832"/>
            <a:ext cx="11118460" cy="2382191"/>
          </a:xfrm>
        </p:spPr>
        <p:txBody>
          <a:bodyPr wrap="square" anchor="b" anchorCtr="0">
            <a:spAutoFit/>
          </a:bodyPr>
          <a:lstStyle>
            <a:lvl1pPr>
              <a:defRPr sz="17200">
                <a:solidFill>
                  <a:schemeClr val="tx2"/>
                </a:solidFill>
                <a:latin typeface="+mj-lt"/>
              </a:defRPr>
            </a:lvl1pPr>
          </a:lstStyle>
          <a:p>
            <a:r>
              <a:rPr lang="en-US"/>
              <a:t>Click to edit Master title style</a:t>
            </a:r>
            <a:endParaRPr lang="en-US" dirty="0"/>
          </a:p>
        </p:txBody>
      </p:sp>
      <p:sp>
        <p:nvSpPr>
          <p:cNvPr id="9" name="Footer Placeholder 4"/>
          <p:cNvSpPr>
            <a:spLocks noGrp="1"/>
          </p:cNvSpPr>
          <p:nvPr>
            <p:ph type="ftr" sz="quarter" idx="3"/>
          </p:nvPr>
        </p:nvSpPr>
        <p:spPr>
          <a:xfrm>
            <a:off x="445988" y="6680386"/>
            <a:ext cx="9144000" cy="123111"/>
          </a:xfrm>
          <a:prstGeom prst="rect">
            <a:avLst/>
          </a:prstGeom>
        </p:spPr>
        <p:txBody>
          <a:bodyPr vert="horz" lIns="0" tIns="0" rIns="0" bIns="0" rtlCol="0" anchor="b" anchorCtr="0">
            <a:spAutoFit/>
          </a:bodyPr>
          <a:lstStyle>
            <a:lvl1pPr algn="l">
              <a:defRPr sz="800">
                <a:solidFill>
                  <a:schemeClr val="tx2"/>
                </a:solidFill>
              </a:defRPr>
            </a:lvl1pPr>
          </a:lstStyle>
          <a:p>
            <a:r>
              <a:rPr lang="en-US" dirty="0"/>
              <a:t>©2020 Seyfarth Shaw LLP. All rights reserved. Private and Confidential</a:t>
            </a:r>
          </a:p>
        </p:txBody>
      </p:sp>
      <p:cxnSp>
        <p:nvCxnSpPr>
          <p:cNvPr id="15" name="Straight Connector 14"/>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8" name="Slide Number Placeholder 5"/>
          <p:cNvSpPr>
            <a:spLocks noGrp="1"/>
          </p:cNvSpPr>
          <p:nvPr>
            <p:ph type="sldNum" sz="quarter" idx="4"/>
          </p:nvPr>
        </p:nvSpPr>
        <p:spPr>
          <a:xfrm>
            <a:off x="11499851" y="6680386"/>
            <a:ext cx="253255" cy="123111"/>
          </a:xfrm>
          <a:prstGeom prst="rect">
            <a:avLst/>
          </a:prstGeom>
        </p:spPr>
        <p:txBody>
          <a:bodyPr vert="horz" wrap="square" lIns="0" tIns="0" rIns="0" bIns="0" rtlCol="0" anchor="ctr">
            <a:spAutoFit/>
          </a:bodyPr>
          <a:lstStyle>
            <a:lvl1pPr algn="r">
              <a:defRPr sz="800">
                <a:solidFill>
                  <a:schemeClr val="tx2"/>
                </a:solidFill>
              </a:defRPr>
            </a:lvl1pPr>
          </a:lstStyle>
          <a:p>
            <a:fld id="{8F61AF13-11BC-4357-89F3-660C939FF256}" type="slidenum">
              <a:rPr lang="en-US" smtClean="0"/>
              <a:pPr/>
              <a:t>‹#›</a:t>
            </a:fld>
            <a:endParaRPr lang="en-US" dirty="0"/>
          </a:p>
        </p:txBody>
      </p:sp>
      <p:cxnSp>
        <p:nvCxnSpPr>
          <p:cNvPr id="11" name="Straight Connector 10"/>
          <p:cNvCxnSpPr/>
          <p:nvPr/>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548494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p:cSld name="Metrics Dark Teal">
    <p:bg>
      <p:bgPr>
        <a:solidFill>
          <a:schemeClr val="accent4"/>
        </a:solidFill>
        <a:effectLst/>
      </p:bgPr>
    </p:bg>
    <p:spTree>
      <p:nvGrpSpPr>
        <p:cNvPr id="1" name=""/>
        <p:cNvGrpSpPr/>
        <p:nvPr/>
      </p:nvGrpSpPr>
      <p:grpSpPr>
        <a:xfrm>
          <a:off x="0" y="0"/>
          <a:ext cx="0" cy="0"/>
          <a:chOff x="0" y="0"/>
          <a:chExt cx="0" cy="0"/>
        </a:xfrm>
      </p:grpSpPr>
      <p:cxnSp>
        <p:nvCxnSpPr>
          <p:cNvPr id="10" name="Straight Connector 9"/>
          <p:cNvCxnSpPr/>
          <p:nvPr/>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sz="quarter" idx="12"/>
          </p:nvPr>
        </p:nvSpPr>
        <p:spPr>
          <a:xfrm>
            <a:off x="6196555" y="3466709"/>
            <a:ext cx="5308600" cy="2743200"/>
          </a:xfrm>
        </p:spPr>
        <p:txBody>
          <a:bodyPr/>
          <a:lstStyle>
            <a:lvl1pPr marL="0" indent="0">
              <a:spcAft>
                <a:spcPts val="0"/>
              </a:spcAft>
              <a:buFontTx/>
              <a:buNone/>
              <a:defRPr sz="2800" b="1">
                <a:solidFill>
                  <a:schemeClr val="tx2"/>
                </a:solidFill>
                <a:latin typeface="+mn-lt"/>
              </a:defRPr>
            </a:lvl1pPr>
            <a:lvl2pPr marL="0" indent="0">
              <a:spcBef>
                <a:spcPts val="0"/>
              </a:spcBef>
              <a:spcAft>
                <a:spcPts val="1200"/>
              </a:spcAft>
              <a:buNone/>
              <a:defRPr>
                <a:solidFill>
                  <a:schemeClr val="bg1"/>
                </a:solidFill>
              </a:defRPr>
            </a:lvl2pPr>
            <a:lvl3pPr marL="511175" indent="-395288">
              <a:defRPr sz="2400">
                <a:solidFill>
                  <a:schemeClr val="bg1"/>
                </a:solidFill>
              </a:defRPr>
            </a:lvl3pPr>
          </a:lstStyle>
          <a:p>
            <a:pPr lvl="0"/>
            <a:r>
              <a:rPr lang="en-US"/>
              <a:t>Edit Master text styles</a:t>
            </a:r>
          </a:p>
        </p:txBody>
      </p:sp>
      <p:sp>
        <p:nvSpPr>
          <p:cNvPr id="12" name="Title 1"/>
          <p:cNvSpPr>
            <a:spLocks noGrp="1"/>
          </p:cNvSpPr>
          <p:nvPr>
            <p:ph type="ctrTitle"/>
          </p:nvPr>
        </p:nvSpPr>
        <p:spPr>
          <a:xfrm>
            <a:off x="466058" y="471832"/>
            <a:ext cx="11118460" cy="2382191"/>
          </a:xfrm>
        </p:spPr>
        <p:txBody>
          <a:bodyPr wrap="square" anchor="b" anchorCtr="0">
            <a:spAutoFit/>
          </a:bodyPr>
          <a:lstStyle>
            <a:lvl1pPr>
              <a:defRPr sz="17200">
                <a:solidFill>
                  <a:schemeClr val="tx2"/>
                </a:solidFill>
                <a:latin typeface="+mj-lt"/>
              </a:defRPr>
            </a:lvl1pPr>
          </a:lstStyle>
          <a:p>
            <a:r>
              <a:rPr lang="en-US"/>
              <a:t>Click to edit Master title style</a:t>
            </a:r>
            <a:endParaRPr lang="en-US" dirty="0"/>
          </a:p>
        </p:txBody>
      </p:sp>
      <p:sp>
        <p:nvSpPr>
          <p:cNvPr id="9" name="Footer Placeholder 4"/>
          <p:cNvSpPr>
            <a:spLocks noGrp="1"/>
          </p:cNvSpPr>
          <p:nvPr>
            <p:ph type="ftr" sz="quarter" idx="3"/>
          </p:nvPr>
        </p:nvSpPr>
        <p:spPr>
          <a:xfrm>
            <a:off x="445988" y="6680386"/>
            <a:ext cx="9144000" cy="123111"/>
          </a:xfrm>
          <a:prstGeom prst="rect">
            <a:avLst/>
          </a:prstGeom>
        </p:spPr>
        <p:txBody>
          <a:bodyPr vert="horz" lIns="0" tIns="0" rIns="0" bIns="0" rtlCol="0" anchor="b" anchorCtr="0">
            <a:spAutoFit/>
          </a:bodyPr>
          <a:lstStyle>
            <a:lvl1pPr algn="l">
              <a:defRPr sz="800">
                <a:solidFill>
                  <a:schemeClr val="tx2"/>
                </a:solidFill>
              </a:defRPr>
            </a:lvl1pPr>
          </a:lstStyle>
          <a:p>
            <a:r>
              <a:rPr lang="en-US" dirty="0"/>
              <a:t>©2020 Seyfarth Shaw LLP. All rights reserved. Private and Confidential</a:t>
            </a:r>
          </a:p>
        </p:txBody>
      </p:sp>
      <p:cxnSp>
        <p:nvCxnSpPr>
          <p:cNvPr id="15" name="Straight Connector 14"/>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8" name="Slide Number Placeholder 5"/>
          <p:cNvSpPr>
            <a:spLocks noGrp="1"/>
          </p:cNvSpPr>
          <p:nvPr>
            <p:ph type="sldNum" sz="quarter" idx="4"/>
          </p:nvPr>
        </p:nvSpPr>
        <p:spPr>
          <a:xfrm>
            <a:off x="11499851" y="6680386"/>
            <a:ext cx="253255" cy="123111"/>
          </a:xfrm>
          <a:prstGeom prst="rect">
            <a:avLst/>
          </a:prstGeom>
        </p:spPr>
        <p:txBody>
          <a:bodyPr vert="horz" wrap="square" lIns="0" tIns="0" rIns="0" bIns="0" rtlCol="0" anchor="ctr">
            <a:spAutoFit/>
          </a:bodyPr>
          <a:lstStyle>
            <a:lvl1pPr algn="r">
              <a:defRPr sz="800">
                <a:solidFill>
                  <a:schemeClr val="tx2"/>
                </a:solidFill>
              </a:defRPr>
            </a:lvl1pPr>
          </a:lstStyle>
          <a:p>
            <a:fld id="{8F61AF13-11BC-4357-89F3-660C939FF256}" type="slidenum">
              <a:rPr lang="en-US" smtClean="0"/>
              <a:pPr/>
              <a:t>‹#›</a:t>
            </a:fld>
            <a:endParaRPr lang="en-US" dirty="0"/>
          </a:p>
        </p:txBody>
      </p:sp>
      <p:cxnSp>
        <p:nvCxnSpPr>
          <p:cNvPr id="11" name="Straight Connector 10"/>
          <p:cNvCxnSpPr/>
          <p:nvPr/>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782445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p:cSld name="Metrics Purple">
    <p:bg>
      <p:bgPr>
        <a:solidFill>
          <a:schemeClr val="accent5"/>
        </a:solidFill>
        <a:effectLst/>
      </p:bgPr>
    </p:bg>
    <p:spTree>
      <p:nvGrpSpPr>
        <p:cNvPr id="1" name=""/>
        <p:cNvGrpSpPr/>
        <p:nvPr/>
      </p:nvGrpSpPr>
      <p:grpSpPr>
        <a:xfrm>
          <a:off x="0" y="0"/>
          <a:ext cx="0" cy="0"/>
          <a:chOff x="0" y="0"/>
          <a:chExt cx="0" cy="0"/>
        </a:xfrm>
      </p:grpSpPr>
      <p:cxnSp>
        <p:nvCxnSpPr>
          <p:cNvPr id="10" name="Straight Connector 9"/>
          <p:cNvCxnSpPr/>
          <p:nvPr/>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sz="quarter" idx="12"/>
          </p:nvPr>
        </p:nvSpPr>
        <p:spPr>
          <a:xfrm>
            <a:off x="6196555" y="3466709"/>
            <a:ext cx="5308600" cy="2743200"/>
          </a:xfrm>
        </p:spPr>
        <p:txBody>
          <a:bodyPr/>
          <a:lstStyle>
            <a:lvl1pPr marL="0" indent="0">
              <a:spcAft>
                <a:spcPts val="0"/>
              </a:spcAft>
              <a:buFontTx/>
              <a:buNone/>
              <a:defRPr sz="2800" b="1">
                <a:solidFill>
                  <a:schemeClr val="tx2"/>
                </a:solidFill>
                <a:latin typeface="+mn-lt"/>
              </a:defRPr>
            </a:lvl1pPr>
            <a:lvl2pPr marL="0" indent="0">
              <a:spcBef>
                <a:spcPts val="0"/>
              </a:spcBef>
              <a:spcAft>
                <a:spcPts val="1200"/>
              </a:spcAft>
              <a:buNone/>
              <a:defRPr>
                <a:solidFill>
                  <a:schemeClr val="bg1"/>
                </a:solidFill>
              </a:defRPr>
            </a:lvl2pPr>
            <a:lvl3pPr marL="511175" indent="-395288">
              <a:defRPr sz="2400">
                <a:solidFill>
                  <a:schemeClr val="bg1"/>
                </a:solidFill>
              </a:defRPr>
            </a:lvl3pPr>
          </a:lstStyle>
          <a:p>
            <a:pPr lvl="0"/>
            <a:r>
              <a:rPr lang="en-US"/>
              <a:t>Edit Master text styles</a:t>
            </a:r>
          </a:p>
        </p:txBody>
      </p:sp>
      <p:sp>
        <p:nvSpPr>
          <p:cNvPr id="12" name="Title 1"/>
          <p:cNvSpPr>
            <a:spLocks noGrp="1"/>
          </p:cNvSpPr>
          <p:nvPr>
            <p:ph type="ctrTitle"/>
          </p:nvPr>
        </p:nvSpPr>
        <p:spPr>
          <a:xfrm>
            <a:off x="466058" y="471832"/>
            <a:ext cx="11118460" cy="2382191"/>
          </a:xfrm>
        </p:spPr>
        <p:txBody>
          <a:bodyPr wrap="square" anchor="b" anchorCtr="0">
            <a:spAutoFit/>
          </a:bodyPr>
          <a:lstStyle>
            <a:lvl1pPr>
              <a:defRPr sz="17200">
                <a:solidFill>
                  <a:schemeClr val="tx2"/>
                </a:solidFill>
                <a:latin typeface="+mj-lt"/>
              </a:defRPr>
            </a:lvl1pPr>
          </a:lstStyle>
          <a:p>
            <a:r>
              <a:rPr lang="en-US"/>
              <a:t>Click to edit Master title style</a:t>
            </a:r>
            <a:endParaRPr lang="en-US" dirty="0"/>
          </a:p>
        </p:txBody>
      </p:sp>
      <p:sp>
        <p:nvSpPr>
          <p:cNvPr id="9" name="Footer Placeholder 4"/>
          <p:cNvSpPr>
            <a:spLocks noGrp="1"/>
          </p:cNvSpPr>
          <p:nvPr>
            <p:ph type="ftr" sz="quarter" idx="3"/>
          </p:nvPr>
        </p:nvSpPr>
        <p:spPr>
          <a:xfrm>
            <a:off x="445988" y="6680386"/>
            <a:ext cx="9144000" cy="123111"/>
          </a:xfrm>
          <a:prstGeom prst="rect">
            <a:avLst/>
          </a:prstGeom>
        </p:spPr>
        <p:txBody>
          <a:bodyPr vert="horz" lIns="0" tIns="0" rIns="0" bIns="0" rtlCol="0" anchor="b" anchorCtr="0">
            <a:spAutoFit/>
          </a:bodyPr>
          <a:lstStyle>
            <a:lvl1pPr algn="l">
              <a:defRPr sz="800">
                <a:solidFill>
                  <a:schemeClr val="tx2"/>
                </a:solidFill>
              </a:defRPr>
            </a:lvl1pPr>
          </a:lstStyle>
          <a:p>
            <a:r>
              <a:rPr lang="en-US" dirty="0"/>
              <a:t>©2020 Seyfarth Shaw LLP. All rights reserved. Private and Confidential</a:t>
            </a:r>
          </a:p>
        </p:txBody>
      </p:sp>
      <p:cxnSp>
        <p:nvCxnSpPr>
          <p:cNvPr id="15" name="Straight Connector 14"/>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8" name="Slide Number Placeholder 5"/>
          <p:cNvSpPr>
            <a:spLocks noGrp="1"/>
          </p:cNvSpPr>
          <p:nvPr>
            <p:ph type="sldNum" sz="quarter" idx="4"/>
          </p:nvPr>
        </p:nvSpPr>
        <p:spPr>
          <a:xfrm>
            <a:off x="11499851" y="6680386"/>
            <a:ext cx="253255" cy="123111"/>
          </a:xfrm>
          <a:prstGeom prst="rect">
            <a:avLst/>
          </a:prstGeom>
        </p:spPr>
        <p:txBody>
          <a:bodyPr vert="horz" wrap="square" lIns="0" tIns="0" rIns="0" bIns="0" rtlCol="0" anchor="ctr">
            <a:spAutoFit/>
          </a:bodyPr>
          <a:lstStyle>
            <a:lvl1pPr algn="r">
              <a:defRPr sz="800">
                <a:solidFill>
                  <a:schemeClr val="tx2"/>
                </a:solidFill>
              </a:defRPr>
            </a:lvl1pPr>
          </a:lstStyle>
          <a:p>
            <a:fld id="{8F61AF13-11BC-4357-89F3-660C939FF256}" type="slidenum">
              <a:rPr lang="en-US" smtClean="0"/>
              <a:pPr/>
              <a:t>‹#›</a:t>
            </a:fld>
            <a:endParaRPr lang="en-US" dirty="0"/>
          </a:p>
        </p:txBody>
      </p:sp>
      <p:cxnSp>
        <p:nvCxnSpPr>
          <p:cNvPr id="11" name="Straight Connector 10"/>
          <p:cNvCxnSpPr/>
          <p:nvPr/>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583430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p:cSld name="Metrics Dark Purple">
    <p:bg>
      <p:bgPr>
        <a:solidFill>
          <a:schemeClr val="accent6"/>
        </a:solidFill>
        <a:effectLst/>
      </p:bgPr>
    </p:bg>
    <p:spTree>
      <p:nvGrpSpPr>
        <p:cNvPr id="1" name=""/>
        <p:cNvGrpSpPr/>
        <p:nvPr/>
      </p:nvGrpSpPr>
      <p:grpSpPr>
        <a:xfrm>
          <a:off x="0" y="0"/>
          <a:ext cx="0" cy="0"/>
          <a:chOff x="0" y="0"/>
          <a:chExt cx="0" cy="0"/>
        </a:xfrm>
      </p:grpSpPr>
      <p:cxnSp>
        <p:nvCxnSpPr>
          <p:cNvPr id="10" name="Straight Connector 9"/>
          <p:cNvCxnSpPr/>
          <p:nvPr/>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sz="quarter" idx="12"/>
          </p:nvPr>
        </p:nvSpPr>
        <p:spPr>
          <a:xfrm>
            <a:off x="6196555" y="3466709"/>
            <a:ext cx="5308600" cy="2743200"/>
          </a:xfrm>
        </p:spPr>
        <p:txBody>
          <a:bodyPr/>
          <a:lstStyle>
            <a:lvl1pPr marL="0" indent="0">
              <a:spcAft>
                <a:spcPts val="0"/>
              </a:spcAft>
              <a:buFontTx/>
              <a:buNone/>
              <a:defRPr sz="2800" b="1">
                <a:solidFill>
                  <a:schemeClr val="tx2"/>
                </a:solidFill>
                <a:latin typeface="+mn-lt"/>
              </a:defRPr>
            </a:lvl1pPr>
            <a:lvl2pPr marL="0" indent="0">
              <a:spcBef>
                <a:spcPts val="0"/>
              </a:spcBef>
              <a:spcAft>
                <a:spcPts val="1200"/>
              </a:spcAft>
              <a:buNone/>
              <a:defRPr>
                <a:solidFill>
                  <a:schemeClr val="bg1"/>
                </a:solidFill>
              </a:defRPr>
            </a:lvl2pPr>
            <a:lvl3pPr marL="511175" indent="-395288">
              <a:defRPr sz="2400">
                <a:solidFill>
                  <a:schemeClr val="bg1"/>
                </a:solidFill>
              </a:defRPr>
            </a:lvl3pPr>
          </a:lstStyle>
          <a:p>
            <a:pPr lvl="0"/>
            <a:r>
              <a:rPr lang="en-US"/>
              <a:t>Edit Master text styles</a:t>
            </a:r>
          </a:p>
        </p:txBody>
      </p:sp>
      <p:sp>
        <p:nvSpPr>
          <p:cNvPr id="12" name="Title 1"/>
          <p:cNvSpPr>
            <a:spLocks noGrp="1"/>
          </p:cNvSpPr>
          <p:nvPr>
            <p:ph type="ctrTitle"/>
          </p:nvPr>
        </p:nvSpPr>
        <p:spPr>
          <a:xfrm>
            <a:off x="466058" y="471832"/>
            <a:ext cx="11118460" cy="2382191"/>
          </a:xfrm>
        </p:spPr>
        <p:txBody>
          <a:bodyPr wrap="square" anchor="b" anchorCtr="0">
            <a:spAutoFit/>
          </a:bodyPr>
          <a:lstStyle>
            <a:lvl1pPr>
              <a:defRPr sz="17200">
                <a:solidFill>
                  <a:schemeClr val="tx2"/>
                </a:solidFill>
                <a:latin typeface="+mj-lt"/>
              </a:defRPr>
            </a:lvl1pPr>
          </a:lstStyle>
          <a:p>
            <a:r>
              <a:rPr lang="en-US"/>
              <a:t>Click to edit Master title style</a:t>
            </a:r>
            <a:endParaRPr lang="en-US" dirty="0"/>
          </a:p>
        </p:txBody>
      </p:sp>
      <p:sp>
        <p:nvSpPr>
          <p:cNvPr id="9" name="Footer Placeholder 4"/>
          <p:cNvSpPr>
            <a:spLocks noGrp="1"/>
          </p:cNvSpPr>
          <p:nvPr>
            <p:ph type="ftr" sz="quarter" idx="3"/>
          </p:nvPr>
        </p:nvSpPr>
        <p:spPr>
          <a:xfrm>
            <a:off x="445988" y="6680386"/>
            <a:ext cx="9144000" cy="123111"/>
          </a:xfrm>
          <a:prstGeom prst="rect">
            <a:avLst/>
          </a:prstGeom>
        </p:spPr>
        <p:txBody>
          <a:bodyPr vert="horz" lIns="0" tIns="0" rIns="0" bIns="0" rtlCol="0" anchor="b" anchorCtr="0">
            <a:spAutoFit/>
          </a:bodyPr>
          <a:lstStyle>
            <a:lvl1pPr algn="l">
              <a:defRPr sz="800">
                <a:solidFill>
                  <a:schemeClr val="tx2"/>
                </a:solidFill>
              </a:defRPr>
            </a:lvl1pPr>
          </a:lstStyle>
          <a:p>
            <a:r>
              <a:rPr lang="en-US" dirty="0"/>
              <a:t>©2020 Seyfarth Shaw LLP. All rights reserved. Private and Confidential</a:t>
            </a:r>
          </a:p>
        </p:txBody>
      </p:sp>
      <p:cxnSp>
        <p:nvCxnSpPr>
          <p:cNvPr id="15" name="Straight Connector 14"/>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8" name="Slide Number Placeholder 5"/>
          <p:cNvSpPr>
            <a:spLocks noGrp="1"/>
          </p:cNvSpPr>
          <p:nvPr>
            <p:ph type="sldNum" sz="quarter" idx="4"/>
          </p:nvPr>
        </p:nvSpPr>
        <p:spPr>
          <a:xfrm>
            <a:off x="11499851" y="6680386"/>
            <a:ext cx="253255" cy="123111"/>
          </a:xfrm>
          <a:prstGeom prst="rect">
            <a:avLst/>
          </a:prstGeom>
        </p:spPr>
        <p:txBody>
          <a:bodyPr vert="horz" wrap="square" lIns="0" tIns="0" rIns="0" bIns="0" rtlCol="0" anchor="ctr">
            <a:spAutoFit/>
          </a:bodyPr>
          <a:lstStyle>
            <a:lvl1pPr algn="r">
              <a:defRPr sz="800">
                <a:solidFill>
                  <a:schemeClr val="tx2"/>
                </a:solidFill>
              </a:defRPr>
            </a:lvl1pPr>
          </a:lstStyle>
          <a:p>
            <a:fld id="{8F61AF13-11BC-4357-89F3-660C939FF256}" type="slidenum">
              <a:rPr lang="en-US" smtClean="0"/>
              <a:pPr/>
              <a:t>‹#›</a:t>
            </a:fld>
            <a:endParaRPr lang="en-US" dirty="0"/>
          </a:p>
        </p:txBody>
      </p:sp>
      <p:cxnSp>
        <p:nvCxnSpPr>
          <p:cNvPr id="11" name="Straight Connector 10"/>
          <p:cNvCxnSpPr/>
          <p:nvPr/>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187846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cSld name="Divider Black">
    <p:bg>
      <p:bgPr>
        <a:solidFill>
          <a:schemeClr val="bg2"/>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dirty="0"/>
              <a:t>©2020 Seyfarth Shaw LLP. All rights reserved. Private and Confidential</a:t>
            </a: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dirty="0"/>
          </a:p>
        </p:txBody>
      </p:sp>
      <p:cxnSp>
        <p:nvCxnSpPr>
          <p:cNvPr id="5" name="Straight Connector 4"/>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3"/>
          </p:nvPr>
        </p:nvSpPr>
        <p:spPr>
          <a:xfrm>
            <a:off x="946517" y="2794086"/>
            <a:ext cx="5283367" cy="2220913"/>
          </a:xfrm>
        </p:spPr>
        <p:txBody>
          <a:bodyPr>
            <a:normAutofit/>
          </a:bodyPr>
          <a:lstStyle>
            <a:lvl1pPr marL="0" indent="0" algn="l">
              <a:buFontTx/>
              <a:buNone/>
              <a:defRPr sz="4000" b="1">
                <a:solidFill>
                  <a:schemeClr val="tx2"/>
                </a:solidFill>
              </a:defRPr>
            </a:lvl1pPr>
          </a:lstStyle>
          <a:p>
            <a:pPr lvl="0"/>
            <a:r>
              <a:rPr lang="en-US"/>
              <a:t>Edit Master text styles</a:t>
            </a:r>
          </a:p>
        </p:txBody>
      </p:sp>
      <p:cxnSp>
        <p:nvCxnSpPr>
          <p:cNvPr id="8" name="Straight Connector 7"/>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71781" y="1040710"/>
            <a:ext cx="5237440" cy="5231341"/>
          </a:xfrm>
          <a:prstGeom prst="rect">
            <a:avLst/>
          </a:prstGeom>
        </p:spPr>
      </p:pic>
    </p:spTree>
    <p:extLst>
      <p:ext uri="{BB962C8B-B14F-4D97-AF65-F5344CB8AC3E}">
        <p14:creationId xmlns:p14="http://schemas.microsoft.com/office/powerpoint/2010/main" val="1104511564"/>
      </p:ext>
    </p:extLst>
  </p:cSld>
  <p:clrMapOvr>
    <a:masterClrMapping/>
  </p:clrMapOvr>
  <p:extLst>
    <p:ext uri="{DCECCB84-F9BA-43D5-87BE-67443E8EF086}">
      <p15:sldGuideLst xmlns:p15="http://schemas.microsoft.com/office/powerpoint/2012/main">
        <p15:guide id="5" orient="horz" pos="2160">
          <p15:clr>
            <a:srgbClr val="FBAE40"/>
          </p15:clr>
        </p15:guide>
        <p15:guide id="6" pos="240">
          <p15:clr>
            <a:srgbClr val="FBAE4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p:cSld name="Divider Gray">
    <p:bg>
      <p:bgPr>
        <a:solidFill>
          <a:schemeClr val="tx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dirty="0"/>
              <a:t>©2020 Seyfarth Shaw LLP. All rights reserved. Private and Confidential</a:t>
            </a: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dirty="0"/>
          </a:p>
        </p:txBody>
      </p:sp>
      <p:cxnSp>
        <p:nvCxnSpPr>
          <p:cNvPr id="5" name="Straight Connector 4"/>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3"/>
          </p:nvPr>
        </p:nvSpPr>
        <p:spPr>
          <a:xfrm>
            <a:off x="946517" y="2794086"/>
            <a:ext cx="5283367" cy="2220913"/>
          </a:xfrm>
        </p:spPr>
        <p:txBody>
          <a:bodyPr>
            <a:normAutofit/>
          </a:bodyPr>
          <a:lstStyle>
            <a:lvl1pPr marL="0" indent="0" algn="l">
              <a:buFontTx/>
              <a:buNone/>
              <a:defRPr sz="4000" b="1">
                <a:solidFill>
                  <a:schemeClr val="tx2"/>
                </a:solidFill>
              </a:defRPr>
            </a:lvl1pPr>
          </a:lstStyle>
          <a:p>
            <a:pPr lvl="0"/>
            <a:r>
              <a:rPr lang="en-US"/>
              <a:t>Edit Master text styles</a:t>
            </a:r>
          </a:p>
        </p:txBody>
      </p:sp>
      <p:cxnSp>
        <p:nvCxnSpPr>
          <p:cNvPr id="8" name="Straight Connector 7"/>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71781" y="1040710"/>
            <a:ext cx="5237440" cy="5231341"/>
          </a:xfrm>
          <a:prstGeom prst="rect">
            <a:avLst/>
          </a:prstGeom>
        </p:spPr>
      </p:pic>
    </p:spTree>
    <p:extLst>
      <p:ext uri="{BB962C8B-B14F-4D97-AF65-F5344CB8AC3E}">
        <p14:creationId xmlns:p14="http://schemas.microsoft.com/office/powerpoint/2010/main" val="2923543907"/>
      </p:ext>
    </p:extLst>
  </p:cSld>
  <p:clrMapOvr>
    <a:masterClrMapping/>
  </p:clrMapOvr>
  <p:extLst>
    <p:ext uri="{DCECCB84-F9BA-43D5-87BE-67443E8EF086}">
      <p15:sldGuideLst xmlns:p15="http://schemas.microsoft.com/office/powerpoint/2012/main">
        <p15:guide id="5" orient="horz" pos="2160">
          <p15:clr>
            <a:srgbClr val="FBAE40"/>
          </p15:clr>
        </p15:guide>
        <p15:guide id="6" pos="240">
          <p15:clr>
            <a:srgbClr val="FBAE4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p:cSld name="Divider Orange">
    <p:bg>
      <p:bgPr>
        <a:solidFill>
          <a:schemeClr val="accent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dirty="0"/>
              <a:t>©2020 Seyfarth Shaw LLP. All rights reserved. Private and Confidential</a:t>
            </a: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dirty="0"/>
          </a:p>
        </p:txBody>
      </p:sp>
      <p:cxnSp>
        <p:nvCxnSpPr>
          <p:cNvPr id="5" name="Straight Connector 4"/>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3"/>
          </p:nvPr>
        </p:nvSpPr>
        <p:spPr>
          <a:xfrm>
            <a:off x="946517" y="2794086"/>
            <a:ext cx="5283367" cy="2220913"/>
          </a:xfrm>
        </p:spPr>
        <p:txBody>
          <a:bodyPr>
            <a:normAutofit/>
          </a:bodyPr>
          <a:lstStyle>
            <a:lvl1pPr marL="0" indent="0" algn="l">
              <a:buFontTx/>
              <a:buNone/>
              <a:defRPr sz="4000" b="1">
                <a:solidFill>
                  <a:schemeClr val="tx2"/>
                </a:solidFill>
              </a:defRPr>
            </a:lvl1pPr>
          </a:lstStyle>
          <a:p>
            <a:pPr lvl="0"/>
            <a:r>
              <a:rPr lang="en-US"/>
              <a:t>Edit Master text styles</a:t>
            </a:r>
          </a:p>
        </p:txBody>
      </p:sp>
      <p:cxnSp>
        <p:nvCxnSpPr>
          <p:cNvPr id="8" name="Straight Connector 7"/>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71781" y="1040710"/>
            <a:ext cx="5237440" cy="5231341"/>
          </a:xfrm>
          <a:prstGeom prst="rect">
            <a:avLst/>
          </a:prstGeom>
        </p:spPr>
      </p:pic>
    </p:spTree>
    <p:extLst>
      <p:ext uri="{BB962C8B-B14F-4D97-AF65-F5344CB8AC3E}">
        <p14:creationId xmlns:p14="http://schemas.microsoft.com/office/powerpoint/2010/main" val="944720962"/>
      </p:ext>
    </p:extLst>
  </p:cSld>
  <p:clrMapOvr>
    <a:masterClrMapping/>
  </p:clrMapOvr>
  <p:extLst>
    <p:ext uri="{DCECCB84-F9BA-43D5-87BE-67443E8EF086}">
      <p15:sldGuideLst xmlns:p15="http://schemas.microsoft.com/office/powerpoint/2012/main">
        <p15:guide id="5" orient="horz" pos="2160">
          <p15:clr>
            <a:srgbClr val="FBAE40"/>
          </p15:clr>
        </p15:guide>
        <p15:guide id="6" pos="240">
          <p15:clr>
            <a:srgbClr val="FBAE4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p:cSld name="Divider Dark Orange">
    <p:bg>
      <p:bgPr>
        <a:solidFill>
          <a:schemeClr val="accent2"/>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dirty="0"/>
              <a:t>©2020 Seyfarth Shaw LLP. All rights reserved. Private and Confidential</a:t>
            </a: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dirty="0"/>
          </a:p>
        </p:txBody>
      </p:sp>
      <p:cxnSp>
        <p:nvCxnSpPr>
          <p:cNvPr id="5" name="Straight Connector 4"/>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3"/>
          </p:nvPr>
        </p:nvSpPr>
        <p:spPr>
          <a:xfrm>
            <a:off x="946517" y="2794086"/>
            <a:ext cx="5283367" cy="2220913"/>
          </a:xfrm>
        </p:spPr>
        <p:txBody>
          <a:bodyPr>
            <a:normAutofit/>
          </a:bodyPr>
          <a:lstStyle>
            <a:lvl1pPr marL="0" indent="0" algn="l">
              <a:buFontTx/>
              <a:buNone/>
              <a:defRPr sz="4000" b="1">
                <a:solidFill>
                  <a:schemeClr val="tx2"/>
                </a:solidFill>
              </a:defRPr>
            </a:lvl1pPr>
          </a:lstStyle>
          <a:p>
            <a:pPr lvl="0"/>
            <a:r>
              <a:rPr lang="en-US"/>
              <a:t>Edit Master text styles</a:t>
            </a:r>
          </a:p>
        </p:txBody>
      </p:sp>
      <p:cxnSp>
        <p:nvCxnSpPr>
          <p:cNvPr id="8" name="Straight Connector 7"/>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71781" y="1040710"/>
            <a:ext cx="5237440" cy="5231341"/>
          </a:xfrm>
          <a:prstGeom prst="rect">
            <a:avLst/>
          </a:prstGeom>
        </p:spPr>
      </p:pic>
    </p:spTree>
    <p:extLst>
      <p:ext uri="{BB962C8B-B14F-4D97-AF65-F5344CB8AC3E}">
        <p14:creationId xmlns:p14="http://schemas.microsoft.com/office/powerpoint/2010/main" val="3853388307"/>
      </p:ext>
    </p:extLst>
  </p:cSld>
  <p:clrMapOvr>
    <a:masterClrMapping/>
  </p:clrMapOvr>
  <p:extLst>
    <p:ext uri="{DCECCB84-F9BA-43D5-87BE-67443E8EF086}">
      <p15:sldGuideLst xmlns:p15="http://schemas.microsoft.com/office/powerpoint/2012/main">
        <p15:guide id="5" orient="horz" pos="2160">
          <p15:clr>
            <a:srgbClr val="FBAE40"/>
          </p15:clr>
        </p15:guide>
        <p15:guide id="6" pos="2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Photo Whit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4404" y="2312549"/>
            <a:ext cx="4516857" cy="997196"/>
          </a:xfrm>
        </p:spPr>
        <p:txBody>
          <a:bodyPr wrap="square" anchor="b" anchorCtr="0">
            <a:spAutoFit/>
          </a:bodyPr>
          <a:lstStyle>
            <a:lvl1pPr>
              <a:defRPr sz="3600">
                <a:solidFill>
                  <a:schemeClr val="bg2"/>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694405" y="3510252"/>
            <a:ext cx="4516856" cy="338554"/>
          </a:xfrm>
        </p:spPr>
        <p:txBody>
          <a:bodyPr wrap="square">
            <a:spAutoFit/>
          </a:bodyPr>
          <a:lstStyle>
            <a:lvl1pPr marL="0" indent="0" algn="l">
              <a:buNone/>
              <a:defRPr sz="2200" b="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Picture Placeholder 4"/>
          <p:cNvSpPr>
            <a:spLocks noGrp="1"/>
          </p:cNvSpPr>
          <p:nvPr>
            <p:ph type="pic" sz="quarter" idx="10"/>
          </p:nvPr>
        </p:nvSpPr>
        <p:spPr>
          <a:xfrm>
            <a:off x="5905666" y="0"/>
            <a:ext cx="6280150" cy="6858000"/>
          </a:xfrm>
        </p:spPr>
        <p:txBody>
          <a:bodyPr/>
          <a:lstStyle>
            <a:lvl1pPr>
              <a:defRPr>
                <a:solidFill>
                  <a:schemeClr val="tx2"/>
                </a:solidFill>
              </a:defRPr>
            </a:lvl1pPr>
          </a:lstStyle>
          <a:p>
            <a:r>
              <a:rPr lang="en-US"/>
              <a:t>Click icon to add picture</a:t>
            </a:r>
            <a:endParaRPr lang="en-US" dirty="0"/>
          </a:p>
        </p:txBody>
      </p:sp>
      <p:sp>
        <p:nvSpPr>
          <p:cNvPr id="6" name="Text Placeholder 5"/>
          <p:cNvSpPr>
            <a:spLocks noGrp="1"/>
          </p:cNvSpPr>
          <p:nvPr>
            <p:ph type="body" sz="quarter" idx="11"/>
          </p:nvPr>
        </p:nvSpPr>
        <p:spPr>
          <a:xfrm>
            <a:off x="694405" y="4338357"/>
            <a:ext cx="3960813" cy="479991"/>
          </a:xfrm>
        </p:spPr>
        <p:txBody>
          <a:bodyPr>
            <a:normAutofit/>
          </a:bodyPr>
          <a:lstStyle>
            <a:lvl1pPr marL="0" indent="0">
              <a:buFontTx/>
              <a:buNone/>
              <a:defRPr sz="1800">
                <a:solidFill>
                  <a:schemeClr val="bg2"/>
                </a:solidFill>
              </a:defRPr>
            </a:lvl1pPr>
            <a:lvl2pPr marL="237744" indent="0">
              <a:buFontTx/>
              <a:buNone/>
              <a:defRPr/>
            </a:lvl2pPr>
            <a:lvl3pPr marL="455612" indent="0">
              <a:buFontTx/>
              <a:buNone/>
              <a:defRPr/>
            </a:lvl3pPr>
            <a:lvl4pPr marL="693737" indent="0">
              <a:buFontTx/>
              <a:buNone/>
              <a:defRPr/>
            </a:lvl4pPr>
            <a:lvl5pPr marL="911225" indent="0">
              <a:buFontTx/>
              <a:buNone/>
              <a:defRPr/>
            </a:lvl5pPr>
          </a:lstStyle>
          <a:p>
            <a:pPr lvl="0"/>
            <a:r>
              <a:rPr lang="en-US"/>
              <a:t>Edit Master text styles</a:t>
            </a:r>
          </a:p>
        </p:txBody>
      </p:sp>
      <p:grpSp>
        <p:nvGrpSpPr>
          <p:cNvPr id="23" name="Group 22"/>
          <p:cNvGrpSpPr/>
          <p:nvPr userDrawn="1"/>
        </p:nvGrpSpPr>
        <p:grpSpPr>
          <a:xfrm>
            <a:off x="665377" y="5537861"/>
            <a:ext cx="4423901" cy="456933"/>
            <a:chOff x="7091159" y="5378260"/>
            <a:chExt cx="4423901" cy="456933"/>
          </a:xfrm>
        </p:grpSpPr>
        <p:sp>
          <p:nvSpPr>
            <p:cNvPr id="29" name="TextBox 28"/>
            <p:cNvSpPr txBox="1"/>
            <p:nvPr/>
          </p:nvSpPr>
          <p:spPr>
            <a:xfrm>
              <a:off x="7091159" y="5712082"/>
              <a:ext cx="4423901"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bg2"/>
                  </a:solidFill>
                  <a:effectLst/>
                  <a:uLnTx/>
                  <a:uFillTx/>
                  <a:latin typeface="Arial"/>
                  <a:ea typeface="+mn-ea"/>
                  <a:cs typeface="+mn-cs"/>
                </a:rPr>
                <a:t>“Seyfarth” refers to Seyfarth Shaw LLP (an Illinois limited liability partnership). </a:t>
              </a:r>
            </a:p>
          </p:txBody>
        </p:sp>
        <p:sp>
          <p:nvSpPr>
            <p:cNvPr id="28" name="TextBox 27"/>
            <p:cNvSpPr txBox="1"/>
            <p:nvPr userDrawn="1"/>
          </p:nvSpPr>
          <p:spPr>
            <a:xfrm>
              <a:off x="7091159" y="5378260"/>
              <a:ext cx="2054952" cy="228600"/>
            </a:xfrm>
            <a:prstGeom prst="rect">
              <a:avLst/>
            </a:prstGeom>
            <a:noFill/>
          </p:spPr>
          <p:txBody>
            <a:bodyPr wrap="non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bg2"/>
                  </a:solidFill>
                  <a:effectLst/>
                  <a:uLnTx/>
                  <a:uFillTx/>
                  <a:latin typeface="Arial"/>
                  <a:ea typeface="+mn-ea"/>
                  <a:cs typeface="+mn-cs"/>
                </a:rPr>
                <a:t>Seyfarth Shaw LLP</a:t>
              </a:r>
            </a:p>
          </p:txBody>
        </p:sp>
      </p:gr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4404" y="963686"/>
            <a:ext cx="2048796" cy="504545"/>
          </a:xfrm>
          <a:prstGeom prst="rect">
            <a:avLst/>
          </a:prstGeom>
        </p:spPr>
      </p:pic>
      <p:sp>
        <p:nvSpPr>
          <p:cNvPr id="4" name="Footer Placeholder 3"/>
          <p:cNvSpPr>
            <a:spLocks noGrp="1"/>
          </p:cNvSpPr>
          <p:nvPr>
            <p:ph type="ftr" sz="quarter" idx="12"/>
          </p:nvPr>
        </p:nvSpPr>
        <p:spPr>
          <a:xfrm>
            <a:off x="667512" y="6016752"/>
            <a:ext cx="5257800" cy="123111"/>
          </a:xfrm>
        </p:spPr>
        <p:txBody>
          <a:bodyPr/>
          <a:lstStyle>
            <a:lvl1pPr>
              <a:defRPr sz="800"/>
            </a:lvl1pPr>
          </a:lstStyle>
          <a:p>
            <a:r>
              <a:rPr lang="en-US"/>
              <a:t>©2020 Seyfarth Shaw LLP. All rights reserved. Private and Confidential</a:t>
            </a:r>
            <a:endParaRPr lang="en-US" dirty="0"/>
          </a:p>
        </p:txBody>
      </p:sp>
    </p:spTree>
    <p:extLst>
      <p:ext uri="{BB962C8B-B14F-4D97-AF65-F5344CB8AC3E}">
        <p14:creationId xmlns:p14="http://schemas.microsoft.com/office/powerpoint/2010/main" val="330428262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p:cSld name="Divider Teal">
    <p:bg>
      <p:bgPr>
        <a:solidFill>
          <a:schemeClr val="accent3"/>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dirty="0"/>
              <a:t>©2020 Seyfarth Shaw LLP. All rights reserved. Private and Confidential</a:t>
            </a: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dirty="0"/>
          </a:p>
        </p:txBody>
      </p:sp>
      <p:cxnSp>
        <p:nvCxnSpPr>
          <p:cNvPr id="5" name="Straight Connector 4"/>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3"/>
          </p:nvPr>
        </p:nvSpPr>
        <p:spPr>
          <a:xfrm>
            <a:off x="946517" y="2794086"/>
            <a:ext cx="5283367" cy="2220913"/>
          </a:xfrm>
        </p:spPr>
        <p:txBody>
          <a:bodyPr>
            <a:normAutofit/>
          </a:bodyPr>
          <a:lstStyle>
            <a:lvl1pPr marL="0" indent="0" algn="l">
              <a:buFontTx/>
              <a:buNone/>
              <a:defRPr sz="4000" b="1">
                <a:solidFill>
                  <a:schemeClr val="tx2"/>
                </a:solidFill>
              </a:defRPr>
            </a:lvl1pPr>
          </a:lstStyle>
          <a:p>
            <a:pPr lvl="0"/>
            <a:r>
              <a:rPr lang="en-US"/>
              <a:t>Edit Master text styles</a:t>
            </a:r>
          </a:p>
        </p:txBody>
      </p:sp>
      <p:cxnSp>
        <p:nvCxnSpPr>
          <p:cNvPr id="8" name="Straight Connector 7"/>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71781" y="1040710"/>
            <a:ext cx="5237440" cy="5231341"/>
          </a:xfrm>
          <a:prstGeom prst="rect">
            <a:avLst/>
          </a:prstGeom>
        </p:spPr>
      </p:pic>
    </p:spTree>
    <p:extLst>
      <p:ext uri="{BB962C8B-B14F-4D97-AF65-F5344CB8AC3E}">
        <p14:creationId xmlns:p14="http://schemas.microsoft.com/office/powerpoint/2010/main" val="3589189672"/>
      </p:ext>
    </p:extLst>
  </p:cSld>
  <p:clrMapOvr>
    <a:masterClrMapping/>
  </p:clrMapOvr>
  <p:extLst>
    <p:ext uri="{DCECCB84-F9BA-43D5-87BE-67443E8EF086}">
      <p15:sldGuideLst xmlns:p15="http://schemas.microsoft.com/office/powerpoint/2012/main">
        <p15:guide id="5" orient="horz" pos="2160">
          <p15:clr>
            <a:srgbClr val="FBAE40"/>
          </p15:clr>
        </p15:guide>
        <p15:guide id="6" pos="240">
          <p15:clr>
            <a:srgbClr val="FBAE40"/>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p:cSld name="Divider Dark Teal">
    <p:bg>
      <p:bgPr>
        <a:solidFill>
          <a:schemeClr val="accent4"/>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dirty="0"/>
              <a:t>©2020 Seyfarth Shaw LLP. All rights reserved. Private and Confidential</a:t>
            </a: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dirty="0"/>
          </a:p>
        </p:txBody>
      </p:sp>
      <p:cxnSp>
        <p:nvCxnSpPr>
          <p:cNvPr id="5" name="Straight Connector 4"/>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3"/>
          </p:nvPr>
        </p:nvSpPr>
        <p:spPr>
          <a:xfrm>
            <a:off x="946517" y="2794086"/>
            <a:ext cx="5283367" cy="2220913"/>
          </a:xfrm>
        </p:spPr>
        <p:txBody>
          <a:bodyPr>
            <a:normAutofit/>
          </a:bodyPr>
          <a:lstStyle>
            <a:lvl1pPr marL="0" indent="0" algn="l">
              <a:buFontTx/>
              <a:buNone/>
              <a:defRPr sz="4000" b="1">
                <a:solidFill>
                  <a:schemeClr val="tx2"/>
                </a:solidFill>
              </a:defRPr>
            </a:lvl1pPr>
          </a:lstStyle>
          <a:p>
            <a:pPr lvl="0"/>
            <a:r>
              <a:rPr lang="en-US"/>
              <a:t>Edit Master text styles</a:t>
            </a:r>
          </a:p>
        </p:txBody>
      </p:sp>
      <p:cxnSp>
        <p:nvCxnSpPr>
          <p:cNvPr id="8" name="Straight Connector 7"/>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71781" y="1040710"/>
            <a:ext cx="5237440" cy="5231341"/>
          </a:xfrm>
          <a:prstGeom prst="rect">
            <a:avLst/>
          </a:prstGeom>
        </p:spPr>
      </p:pic>
    </p:spTree>
    <p:extLst>
      <p:ext uri="{BB962C8B-B14F-4D97-AF65-F5344CB8AC3E}">
        <p14:creationId xmlns:p14="http://schemas.microsoft.com/office/powerpoint/2010/main" val="2258968628"/>
      </p:ext>
    </p:extLst>
  </p:cSld>
  <p:clrMapOvr>
    <a:masterClrMapping/>
  </p:clrMapOvr>
  <p:extLst>
    <p:ext uri="{DCECCB84-F9BA-43D5-87BE-67443E8EF086}">
      <p15:sldGuideLst xmlns:p15="http://schemas.microsoft.com/office/powerpoint/2012/main">
        <p15:guide id="5" orient="horz" pos="2160">
          <p15:clr>
            <a:srgbClr val="FBAE40"/>
          </p15:clr>
        </p15:guide>
        <p15:guide id="6" pos="240">
          <p15:clr>
            <a:srgbClr val="FBAE40"/>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p:cSld name="Divider Purple">
    <p:bg>
      <p:bgPr>
        <a:solidFill>
          <a:schemeClr val="accent5"/>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dirty="0"/>
              <a:t>©2020 Seyfarth Shaw LLP. All rights reserved. Private and Confidential</a:t>
            </a: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dirty="0"/>
          </a:p>
        </p:txBody>
      </p:sp>
      <p:cxnSp>
        <p:nvCxnSpPr>
          <p:cNvPr id="5" name="Straight Connector 4"/>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3"/>
          </p:nvPr>
        </p:nvSpPr>
        <p:spPr>
          <a:xfrm>
            <a:off x="946517" y="2794086"/>
            <a:ext cx="5283367" cy="2220913"/>
          </a:xfrm>
        </p:spPr>
        <p:txBody>
          <a:bodyPr>
            <a:normAutofit/>
          </a:bodyPr>
          <a:lstStyle>
            <a:lvl1pPr marL="0" indent="0" algn="l">
              <a:buFontTx/>
              <a:buNone/>
              <a:defRPr sz="4000" b="1">
                <a:solidFill>
                  <a:schemeClr val="tx2"/>
                </a:solidFill>
              </a:defRPr>
            </a:lvl1pPr>
          </a:lstStyle>
          <a:p>
            <a:pPr lvl="0"/>
            <a:r>
              <a:rPr lang="en-US"/>
              <a:t>Edit Master text styles</a:t>
            </a:r>
          </a:p>
        </p:txBody>
      </p:sp>
      <p:cxnSp>
        <p:nvCxnSpPr>
          <p:cNvPr id="8" name="Straight Connector 7"/>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71781" y="1040710"/>
            <a:ext cx="5237440" cy="5231341"/>
          </a:xfrm>
          <a:prstGeom prst="rect">
            <a:avLst/>
          </a:prstGeom>
        </p:spPr>
      </p:pic>
    </p:spTree>
    <p:extLst>
      <p:ext uri="{BB962C8B-B14F-4D97-AF65-F5344CB8AC3E}">
        <p14:creationId xmlns:p14="http://schemas.microsoft.com/office/powerpoint/2010/main" val="1851584900"/>
      </p:ext>
    </p:extLst>
  </p:cSld>
  <p:clrMapOvr>
    <a:masterClrMapping/>
  </p:clrMapOvr>
  <p:extLst>
    <p:ext uri="{DCECCB84-F9BA-43D5-87BE-67443E8EF086}">
      <p15:sldGuideLst xmlns:p15="http://schemas.microsoft.com/office/powerpoint/2012/main">
        <p15:guide id="5" orient="horz" pos="2160">
          <p15:clr>
            <a:srgbClr val="FBAE40"/>
          </p15:clr>
        </p15:guide>
        <p15:guide id="6" pos="240">
          <p15:clr>
            <a:srgbClr val="FBAE40"/>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p:cSld name="Divider Dark Purple">
    <p:bg>
      <p:bgPr>
        <a:solidFill>
          <a:schemeClr val="accent6"/>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dirty="0"/>
              <a:t>©2020 Seyfarth Shaw LLP. All rights reserved. Private and Confidential</a:t>
            </a: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dirty="0"/>
          </a:p>
        </p:txBody>
      </p:sp>
      <p:cxnSp>
        <p:nvCxnSpPr>
          <p:cNvPr id="5" name="Straight Connector 4"/>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3"/>
          </p:nvPr>
        </p:nvSpPr>
        <p:spPr>
          <a:xfrm>
            <a:off x="946517" y="2794086"/>
            <a:ext cx="5283367" cy="2220913"/>
          </a:xfrm>
        </p:spPr>
        <p:txBody>
          <a:bodyPr>
            <a:normAutofit/>
          </a:bodyPr>
          <a:lstStyle>
            <a:lvl1pPr marL="0" indent="0" algn="l">
              <a:buFontTx/>
              <a:buNone/>
              <a:defRPr sz="4000" b="1">
                <a:solidFill>
                  <a:schemeClr val="tx2"/>
                </a:solidFill>
              </a:defRPr>
            </a:lvl1pPr>
          </a:lstStyle>
          <a:p>
            <a:pPr lvl="0"/>
            <a:r>
              <a:rPr lang="en-US"/>
              <a:t>Edit Master text styles</a:t>
            </a:r>
          </a:p>
        </p:txBody>
      </p:sp>
      <p:cxnSp>
        <p:nvCxnSpPr>
          <p:cNvPr id="8" name="Straight Connector 7"/>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71781" y="1040710"/>
            <a:ext cx="5237440" cy="5231341"/>
          </a:xfrm>
          <a:prstGeom prst="rect">
            <a:avLst/>
          </a:prstGeom>
        </p:spPr>
      </p:pic>
    </p:spTree>
    <p:extLst>
      <p:ext uri="{BB962C8B-B14F-4D97-AF65-F5344CB8AC3E}">
        <p14:creationId xmlns:p14="http://schemas.microsoft.com/office/powerpoint/2010/main" val="3618648420"/>
      </p:ext>
    </p:extLst>
  </p:cSld>
  <p:clrMapOvr>
    <a:masterClrMapping/>
  </p:clrMapOvr>
  <p:extLst>
    <p:ext uri="{DCECCB84-F9BA-43D5-87BE-67443E8EF086}">
      <p15:sldGuideLst xmlns:p15="http://schemas.microsoft.com/office/powerpoint/2012/main">
        <p15:guide id="5" orient="horz" pos="2160">
          <p15:clr>
            <a:srgbClr val="FBAE40"/>
          </p15:clr>
        </p15:guide>
        <p15:guide id="6" pos="240">
          <p15:clr>
            <a:srgbClr val="FBAE40"/>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userDrawn="1">
  <p:cSld name="Dark Purple color block">
    <p:spTree>
      <p:nvGrpSpPr>
        <p:cNvPr id="1" name=""/>
        <p:cNvGrpSpPr/>
        <p:nvPr/>
      </p:nvGrpSpPr>
      <p:grpSpPr>
        <a:xfrm>
          <a:off x="0" y="0"/>
          <a:ext cx="0" cy="0"/>
          <a:chOff x="0" y="0"/>
          <a:chExt cx="0" cy="0"/>
        </a:xfrm>
      </p:grpSpPr>
      <p:cxnSp>
        <p:nvCxnSpPr>
          <p:cNvPr id="9" name="Straight Connector 8"/>
          <p:cNvCxnSpPr/>
          <p:nvPr userDrawn="1"/>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
        <p:nvSpPr>
          <p:cNvPr id="15" name="Rectangle 14"/>
          <p:cNvSpPr/>
          <p:nvPr userDrawn="1"/>
        </p:nvSpPr>
        <p:spPr>
          <a:xfrm>
            <a:off x="-192505" y="-196949"/>
            <a:ext cx="4521176" cy="7568419"/>
          </a:xfrm>
          <a:prstGeom prst="rect">
            <a:avLst/>
          </a:prstGeom>
          <a:solidFill>
            <a:schemeClr val="accent3"/>
          </a:solidFill>
          <a:ln w="76200">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666666"/>
              </a:solidFill>
              <a:effectLst/>
              <a:uLnTx/>
              <a:uFillTx/>
              <a:latin typeface="Arial"/>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61AF13-11BC-4357-89F3-660C939FF256}" type="slidenum">
              <a:rPr kumimoji="0" lang="en-US" sz="9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000000"/>
              </a:solidFill>
              <a:effectLst/>
              <a:uLnTx/>
              <a:uFillTx/>
              <a:latin typeface="Arial"/>
              <a:ea typeface="+mn-ea"/>
              <a:cs typeface="+mn-cs"/>
            </a:endParaRPr>
          </a:p>
        </p:txBody>
      </p:sp>
      <p:sp>
        <p:nvSpPr>
          <p:cNvPr id="25" name="Content Placeholder 2"/>
          <p:cNvSpPr>
            <a:spLocks noGrp="1"/>
          </p:cNvSpPr>
          <p:nvPr>
            <p:ph sz="half" idx="13"/>
          </p:nvPr>
        </p:nvSpPr>
        <p:spPr>
          <a:xfrm>
            <a:off x="4845007" y="548664"/>
            <a:ext cx="6739512" cy="430887"/>
          </a:xfrm>
        </p:spPr>
        <p:txBody>
          <a:bodyPr wrap="square">
            <a:spAutoFit/>
          </a:bodyPr>
          <a:lstStyle>
            <a:lvl1pPr marL="0" indent="0">
              <a:lnSpc>
                <a:spcPct val="100000"/>
              </a:lnSpc>
              <a:spcBef>
                <a:spcPts val="600"/>
              </a:spcBef>
              <a:spcAft>
                <a:spcPts val="0"/>
              </a:spcAft>
              <a:buFontTx/>
              <a:buNone/>
              <a:defRPr sz="2800" b="1">
                <a:solidFill>
                  <a:schemeClr val="bg2"/>
                </a:solidFill>
                <a:latin typeface="+mn-lt"/>
              </a:defRPr>
            </a:lvl1pPr>
            <a:lvl2pPr marL="0" indent="0">
              <a:spcBef>
                <a:spcPts val="3000"/>
              </a:spcBef>
              <a:buNone/>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Edit Master text styles</a:t>
            </a:r>
          </a:p>
        </p:txBody>
      </p:sp>
      <p:sp>
        <p:nvSpPr>
          <p:cNvPr id="10" name="Title 1"/>
          <p:cNvSpPr>
            <a:spLocks noGrp="1"/>
          </p:cNvSpPr>
          <p:nvPr>
            <p:ph type="title"/>
          </p:nvPr>
        </p:nvSpPr>
        <p:spPr>
          <a:xfrm>
            <a:off x="609600" y="2653041"/>
            <a:ext cx="3310965" cy="886397"/>
          </a:xfrm>
        </p:spPr>
        <p:txBody>
          <a:bodyPr vert="horz" lIns="0" tIns="0" rIns="0" bIns="0" rtlCol="0" anchor="t" anchorCtr="0">
            <a:spAutoFit/>
          </a:bodyPr>
          <a:lstStyle>
            <a:lvl1pPr>
              <a:defRPr lang="en-US" sz="3200" dirty="0">
                <a:solidFill>
                  <a:schemeClr val="tx2"/>
                </a:solidFill>
              </a:defRPr>
            </a:lvl1pPr>
          </a:lstStyle>
          <a:p>
            <a:pPr lvl="0"/>
            <a:r>
              <a:rPr lang="en-US" dirty="0"/>
              <a:t>Click to edit Master title style</a:t>
            </a:r>
          </a:p>
        </p:txBody>
      </p:sp>
      <p:sp>
        <p:nvSpPr>
          <p:cNvPr id="3" name="Text Placeholder 2"/>
          <p:cNvSpPr>
            <a:spLocks noGrp="1"/>
          </p:cNvSpPr>
          <p:nvPr>
            <p:ph type="body" sz="quarter" idx="14"/>
          </p:nvPr>
        </p:nvSpPr>
        <p:spPr>
          <a:xfrm>
            <a:off x="4845007" y="1043882"/>
            <a:ext cx="6738938" cy="559435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5467776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userDrawn="1">
  <p:cSld name="Vertical Lef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8F61AF13-11BC-4357-89F3-660C939FF256}" type="slidenum">
              <a:rPr lang="en-US" smtClean="0"/>
              <a:t>‹#›</a:t>
            </a:fld>
            <a:endParaRPr lang="en-US" dirty="0"/>
          </a:p>
        </p:txBody>
      </p:sp>
      <p:sp>
        <p:nvSpPr>
          <p:cNvPr id="25" name="Content Placeholder 2"/>
          <p:cNvSpPr>
            <a:spLocks noGrp="1"/>
          </p:cNvSpPr>
          <p:nvPr>
            <p:ph sz="half" idx="13"/>
          </p:nvPr>
        </p:nvSpPr>
        <p:spPr>
          <a:xfrm>
            <a:off x="4845007" y="548664"/>
            <a:ext cx="6739512" cy="430887"/>
          </a:xfrm>
        </p:spPr>
        <p:txBody>
          <a:bodyPr wrap="square">
            <a:spAutoFit/>
          </a:bodyPr>
          <a:lstStyle>
            <a:lvl1pPr marL="0" indent="0">
              <a:lnSpc>
                <a:spcPct val="100000"/>
              </a:lnSpc>
              <a:spcBef>
                <a:spcPts val="600"/>
              </a:spcBef>
              <a:spcAft>
                <a:spcPts val="0"/>
              </a:spcAft>
              <a:buFontTx/>
              <a:buNone/>
              <a:defRPr sz="2800" b="1">
                <a:solidFill>
                  <a:schemeClr val="bg2"/>
                </a:solidFill>
                <a:latin typeface="+mn-lt"/>
              </a:defRPr>
            </a:lvl1pPr>
            <a:lvl2pPr marL="0" indent="0">
              <a:spcBef>
                <a:spcPts val="3000"/>
              </a:spcBef>
              <a:buNone/>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Edit Master text styles</a:t>
            </a:r>
          </a:p>
        </p:txBody>
      </p:sp>
      <p:cxnSp>
        <p:nvCxnSpPr>
          <p:cNvPr id="11" name="Straight Connector 10"/>
          <p:cNvCxnSpPr/>
          <p:nvPr/>
        </p:nvCxnSpPr>
        <p:spPr>
          <a:xfrm rot="16200000" flipV="1">
            <a:off x="1144525" y="3358806"/>
            <a:ext cx="6245352"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16200000" flipV="1">
            <a:off x="1144525" y="3358806"/>
            <a:ext cx="6245352"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rot="16200000" flipV="1">
            <a:off x="1144525" y="3358806"/>
            <a:ext cx="6245352"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p:nvPr>
        </p:nvSpPr>
        <p:spPr>
          <a:xfrm>
            <a:off x="609600" y="2653041"/>
            <a:ext cx="3310965" cy="886397"/>
          </a:xfrm>
        </p:spPr>
        <p:txBody>
          <a:bodyPr vert="horz" lIns="0" tIns="0" rIns="0" bIns="0" rtlCol="0" anchor="t" anchorCtr="0">
            <a:spAutoFit/>
          </a:bodyPr>
          <a:lstStyle>
            <a:lvl1pPr>
              <a:defRPr lang="en-US" sz="3200" dirty="0">
                <a:solidFill>
                  <a:schemeClr val="bg2"/>
                </a:solidFill>
              </a:defRPr>
            </a:lvl1pPr>
          </a:lstStyle>
          <a:p>
            <a:pPr lvl="0"/>
            <a:r>
              <a:rPr lang="en-US" dirty="0"/>
              <a:t>Click to edit Master title style</a:t>
            </a:r>
          </a:p>
        </p:txBody>
      </p:sp>
      <p:sp>
        <p:nvSpPr>
          <p:cNvPr id="3" name="Text Placeholder 2"/>
          <p:cNvSpPr>
            <a:spLocks noGrp="1"/>
          </p:cNvSpPr>
          <p:nvPr>
            <p:ph type="body" sz="quarter" idx="14"/>
          </p:nvPr>
        </p:nvSpPr>
        <p:spPr>
          <a:xfrm>
            <a:off x="4845050" y="1131951"/>
            <a:ext cx="6738938" cy="534981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Footer Placeholder 5"/>
          <p:cNvSpPr>
            <a:spLocks noGrp="1"/>
          </p:cNvSpPr>
          <p:nvPr>
            <p:ph type="ftr" sz="quarter" idx="11"/>
          </p:nvPr>
        </p:nvSpPr>
        <p:spPr>
          <a:xfrm>
            <a:off x="445988" y="6664998"/>
            <a:ext cx="9144000" cy="138499"/>
          </a:xfrm>
        </p:spPr>
        <p:txBody>
          <a:bodyPr/>
          <a:lstStyle/>
          <a:p>
            <a:r>
              <a:rPr lang="en-US" dirty="0"/>
              <a:t>©2020 Seyfarth Shaw LLP. All rights reserved. Private and Confidential</a:t>
            </a:r>
          </a:p>
        </p:txBody>
      </p:sp>
    </p:spTree>
    <p:extLst>
      <p:ext uri="{BB962C8B-B14F-4D97-AF65-F5344CB8AC3E}">
        <p14:creationId xmlns:p14="http://schemas.microsoft.com/office/powerpoint/2010/main" val="367061339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userDrawn="1">
  <p:cSld name="1_Teal color block">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8F61AF13-11BC-4357-89F3-660C939FF256}" type="slidenum">
              <a:rPr lang="en-US" smtClean="0"/>
              <a:t>‹#›</a:t>
            </a:fld>
            <a:endParaRPr lang="en-US" dirty="0"/>
          </a:p>
        </p:txBody>
      </p:sp>
      <p:sp>
        <p:nvSpPr>
          <p:cNvPr id="25" name="Content Placeholder 2"/>
          <p:cNvSpPr>
            <a:spLocks noGrp="1"/>
          </p:cNvSpPr>
          <p:nvPr>
            <p:ph sz="half" idx="13"/>
          </p:nvPr>
        </p:nvSpPr>
        <p:spPr>
          <a:xfrm>
            <a:off x="4845007" y="548664"/>
            <a:ext cx="6739512" cy="369332"/>
          </a:xfrm>
        </p:spPr>
        <p:txBody>
          <a:bodyPr wrap="square">
            <a:spAutoFit/>
          </a:bodyPr>
          <a:lstStyle>
            <a:lvl1pPr marL="0" indent="0">
              <a:lnSpc>
                <a:spcPct val="100000"/>
              </a:lnSpc>
              <a:spcBef>
                <a:spcPts val="600"/>
              </a:spcBef>
              <a:spcAft>
                <a:spcPts val="0"/>
              </a:spcAft>
              <a:buFontTx/>
              <a:buNone/>
              <a:defRPr sz="2400" b="1">
                <a:solidFill>
                  <a:schemeClr val="bg2"/>
                </a:solidFill>
                <a:latin typeface="+mn-lt"/>
              </a:defRPr>
            </a:lvl1pPr>
            <a:lvl2pPr marL="0" indent="0">
              <a:spcBef>
                <a:spcPts val="3000"/>
              </a:spcBef>
              <a:buNone/>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p:txBody>
      </p:sp>
      <p:cxnSp>
        <p:nvCxnSpPr>
          <p:cNvPr id="11" name="Straight Connector 10"/>
          <p:cNvCxnSpPr/>
          <p:nvPr/>
        </p:nvCxnSpPr>
        <p:spPr>
          <a:xfrm rot="16200000" flipV="1">
            <a:off x="1144525" y="3358806"/>
            <a:ext cx="6245352"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16200000" flipV="1">
            <a:off x="1144525" y="3358806"/>
            <a:ext cx="6245352"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rot="16200000" flipV="1">
            <a:off x="1144525" y="3358806"/>
            <a:ext cx="6245352"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
        <p:nvSpPr>
          <p:cNvPr id="16" name="Rectangle 15"/>
          <p:cNvSpPr/>
          <p:nvPr userDrawn="1"/>
        </p:nvSpPr>
        <p:spPr>
          <a:xfrm>
            <a:off x="-95249" y="-196949"/>
            <a:ext cx="4423920" cy="7568419"/>
          </a:xfrm>
          <a:prstGeom prst="rect">
            <a:avLst/>
          </a:prstGeom>
          <a:solidFill>
            <a:schemeClr val="accent3"/>
          </a:solidFill>
          <a:ln w="76200">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666666"/>
              </a:solidFill>
              <a:effectLst/>
              <a:uLnTx/>
              <a:uFillTx/>
              <a:latin typeface="Arial"/>
              <a:ea typeface="+mn-ea"/>
              <a:cs typeface="+mn-cs"/>
            </a:endParaRPr>
          </a:p>
        </p:txBody>
      </p:sp>
      <p:sp>
        <p:nvSpPr>
          <p:cNvPr id="10" name="Title 1"/>
          <p:cNvSpPr>
            <a:spLocks noGrp="1"/>
          </p:cNvSpPr>
          <p:nvPr>
            <p:ph type="title"/>
          </p:nvPr>
        </p:nvSpPr>
        <p:spPr>
          <a:xfrm>
            <a:off x="609600" y="2653041"/>
            <a:ext cx="3310965" cy="886397"/>
          </a:xfrm>
        </p:spPr>
        <p:txBody>
          <a:bodyPr vert="horz" lIns="0" tIns="0" rIns="0" bIns="0" rtlCol="0" anchor="t" anchorCtr="0">
            <a:spAutoFit/>
          </a:bodyPr>
          <a:lstStyle>
            <a:lvl1pPr>
              <a:defRPr lang="en-US" sz="3200" dirty="0">
                <a:solidFill>
                  <a:schemeClr val="tx2"/>
                </a:solidFill>
              </a:defRPr>
            </a:lvl1pPr>
          </a:lstStyle>
          <a:p>
            <a:pPr lvl="0"/>
            <a:r>
              <a:rPr lang="en-US" dirty="0"/>
              <a:t>Click to edit Master title style</a:t>
            </a:r>
          </a:p>
        </p:txBody>
      </p:sp>
      <p:sp>
        <p:nvSpPr>
          <p:cNvPr id="3" name="Text Placeholder 2"/>
          <p:cNvSpPr>
            <a:spLocks noGrp="1"/>
          </p:cNvSpPr>
          <p:nvPr>
            <p:ph type="body" sz="quarter" idx="14"/>
          </p:nvPr>
        </p:nvSpPr>
        <p:spPr>
          <a:xfrm>
            <a:off x="4845050" y="1039619"/>
            <a:ext cx="6738938" cy="544214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5054181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blank" preserve="1">
  <p:cSld name="Blank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156963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p:cSld name="Divider Dark Teal">
    <p:bg>
      <p:bgPr>
        <a:solidFill>
          <a:schemeClr val="accent4"/>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dirty="0"/>
              <a:t>2020 Seyfarth Shaw LLP. All rights reserved. Private and Confidential</a:t>
            </a: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dirty="0"/>
          </a:p>
        </p:txBody>
      </p:sp>
      <p:cxnSp>
        <p:nvCxnSpPr>
          <p:cNvPr id="5" name="Straight Connector 4"/>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3"/>
          </p:nvPr>
        </p:nvSpPr>
        <p:spPr>
          <a:xfrm>
            <a:off x="946517" y="2794086"/>
            <a:ext cx="5283367" cy="2220913"/>
          </a:xfrm>
        </p:spPr>
        <p:txBody>
          <a:bodyPr>
            <a:normAutofit/>
          </a:bodyPr>
          <a:lstStyle>
            <a:lvl1pPr marL="0" indent="0" algn="l">
              <a:buFontTx/>
              <a:buNone/>
              <a:defRPr sz="4000" b="1">
                <a:solidFill>
                  <a:schemeClr val="tx2"/>
                </a:solidFill>
              </a:defRPr>
            </a:lvl1pPr>
          </a:lstStyle>
          <a:p>
            <a:pPr lvl="0"/>
            <a:r>
              <a:rPr lang="en-US"/>
              <a:t>Edit Master text styles</a:t>
            </a:r>
          </a:p>
        </p:txBody>
      </p:sp>
      <p:cxnSp>
        <p:nvCxnSpPr>
          <p:cNvPr id="8" name="Straight Connector 7"/>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71781" y="1040710"/>
            <a:ext cx="5237440" cy="5231341"/>
          </a:xfrm>
          <a:prstGeom prst="rect">
            <a:avLst/>
          </a:prstGeom>
        </p:spPr>
      </p:pic>
    </p:spTree>
    <p:extLst>
      <p:ext uri="{BB962C8B-B14F-4D97-AF65-F5344CB8AC3E}">
        <p14:creationId xmlns:p14="http://schemas.microsoft.com/office/powerpoint/2010/main" val="3446826604"/>
      </p:ext>
    </p:extLst>
  </p:cSld>
  <p:clrMapOvr>
    <a:masterClrMapping/>
  </p:clrMapOvr>
  <p:extLst>
    <p:ext uri="{DCECCB84-F9BA-43D5-87BE-67443E8EF086}">
      <p15:sldGuideLst xmlns:p15="http://schemas.microsoft.com/office/powerpoint/2012/main">
        <p15:guide id="5" orient="horz" pos="2160">
          <p15:clr>
            <a:srgbClr val="FBAE40"/>
          </p15:clr>
        </p15:guide>
        <p15:guide id="6" pos="240">
          <p15:clr>
            <a:srgbClr val="FBAE40"/>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Dark teal color block">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61AF13-11BC-4357-89F3-660C939FF256}" type="slidenum">
              <a:rPr kumimoji="0" lang="en-US" sz="9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000000"/>
              </a:solidFill>
              <a:effectLst/>
              <a:uLnTx/>
              <a:uFillTx/>
              <a:latin typeface="Arial"/>
              <a:ea typeface="+mn-ea"/>
              <a:cs typeface="+mn-cs"/>
            </a:endParaRPr>
          </a:p>
        </p:txBody>
      </p:sp>
      <p:sp>
        <p:nvSpPr>
          <p:cNvPr id="25" name="Content Placeholder 2"/>
          <p:cNvSpPr>
            <a:spLocks noGrp="1"/>
          </p:cNvSpPr>
          <p:nvPr>
            <p:ph sz="half" idx="13"/>
          </p:nvPr>
        </p:nvSpPr>
        <p:spPr>
          <a:xfrm>
            <a:off x="4845007" y="548664"/>
            <a:ext cx="6739512" cy="338554"/>
          </a:xfrm>
        </p:spPr>
        <p:txBody>
          <a:bodyPr wrap="square">
            <a:spAutoFit/>
          </a:bodyPr>
          <a:lstStyle>
            <a:lvl1pPr marL="0" indent="0">
              <a:lnSpc>
                <a:spcPct val="100000"/>
              </a:lnSpc>
              <a:spcBef>
                <a:spcPts val="600"/>
              </a:spcBef>
              <a:spcAft>
                <a:spcPts val="0"/>
              </a:spcAft>
              <a:buFontTx/>
              <a:buNone/>
              <a:defRPr sz="2200" b="1">
                <a:solidFill>
                  <a:schemeClr val="bg2"/>
                </a:solidFill>
                <a:latin typeface="+mn-lt"/>
              </a:defRPr>
            </a:lvl1pPr>
            <a:lvl2pPr marL="0" indent="0">
              <a:spcBef>
                <a:spcPts val="3000"/>
              </a:spcBef>
              <a:buNone/>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p:txBody>
      </p:sp>
      <p:cxnSp>
        <p:nvCxnSpPr>
          <p:cNvPr id="11" name="Straight Connector 10"/>
          <p:cNvCxnSpPr/>
          <p:nvPr/>
        </p:nvCxnSpPr>
        <p:spPr>
          <a:xfrm rot="16200000" flipV="1">
            <a:off x="1144525" y="3358806"/>
            <a:ext cx="6245352"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16200000" flipV="1">
            <a:off x="1144525" y="3358806"/>
            <a:ext cx="6245352"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rot="16200000" flipV="1">
            <a:off x="1144525" y="3358806"/>
            <a:ext cx="6245352"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
        <p:nvSpPr>
          <p:cNvPr id="16" name="Rectangle 15"/>
          <p:cNvSpPr/>
          <p:nvPr userDrawn="1"/>
        </p:nvSpPr>
        <p:spPr>
          <a:xfrm>
            <a:off x="-95249" y="-196949"/>
            <a:ext cx="4423920" cy="7568419"/>
          </a:xfrm>
          <a:prstGeom prst="rect">
            <a:avLst/>
          </a:prstGeom>
          <a:solidFill>
            <a:schemeClr val="accent4"/>
          </a:solidFill>
          <a:ln w="76200">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666666"/>
              </a:solidFill>
              <a:effectLst/>
              <a:uLnTx/>
              <a:uFillTx/>
              <a:latin typeface="Arial"/>
              <a:ea typeface="+mn-ea"/>
              <a:cs typeface="+mn-cs"/>
            </a:endParaRPr>
          </a:p>
        </p:txBody>
      </p:sp>
      <p:sp>
        <p:nvSpPr>
          <p:cNvPr id="10" name="Title 1"/>
          <p:cNvSpPr>
            <a:spLocks noGrp="1"/>
          </p:cNvSpPr>
          <p:nvPr>
            <p:ph type="title"/>
          </p:nvPr>
        </p:nvSpPr>
        <p:spPr>
          <a:xfrm>
            <a:off x="609600" y="2653041"/>
            <a:ext cx="3310965" cy="886397"/>
          </a:xfrm>
        </p:spPr>
        <p:txBody>
          <a:bodyPr vert="horz" lIns="0" tIns="0" rIns="0" bIns="0" rtlCol="0" anchor="t" anchorCtr="0">
            <a:spAutoFit/>
          </a:bodyPr>
          <a:lstStyle>
            <a:lvl1pPr>
              <a:defRPr lang="en-US" sz="3200" dirty="0">
                <a:solidFill>
                  <a:schemeClr val="tx2"/>
                </a:solidFill>
              </a:defRPr>
            </a:lvl1pPr>
          </a:lstStyle>
          <a:p>
            <a:pPr lvl="0"/>
            <a:r>
              <a:rPr lang="en-US" dirty="0"/>
              <a:t>Click to edit Master title style</a:t>
            </a:r>
          </a:p>
        </p:txBody>
      </p:sp>
      <p:sp>
        <p:nvSpPr>
          <p:cNvPr id="3" name="Text Placeholder 2"/>
          <p:cNvSpPr>
            <a:spLocks noGrp="1"/>
          </p:cNvSpPr>
          <p:nvPr>
            <p:ph type="body" sz="quarter" idx="14"/>
          </p:nvPr>
        </p:nvSpPr>
        <p:spPr>
          <a:xfrm>
            <a:off x="4845050" y="1039619"/>
            <a:ext cx="6738938" cy="544214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22658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Title Photo Orang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4405" y="2312549"/>
            <a:ext cx="4516856" cy="997196"/>
          </a:xfrm>
        </p:spPr>
        <p:txBody>
          <a:bodyPr wrap="square" anchor="b" anchorCtr="0">
            <a:spAutoFit/>
          </a:bodyPr>
          <a:lstStyle>
            <a:lvl1pPr>
              <a:defRPr sz="3600">
                <a:solidFill>
                  <a:schemeClr val="tx2"/>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694405" y="3510252"/>
            <a:ext cx="4516856" cy="338554"/>
          </a:xfrm>
        </p:spPr>
        <p:txBody>
          <a:bodyPr wrap="square">
            <a:spAutoFit/>
          </a:bodyPr>
          <a:lstStyle>
            <a:lvl1pPr marL="0" indent="0" algn="l">
              <a:buNone/>
              <a:defRPr sz="22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Picture Placeholder 4"/>
          <p:cNvSpPr>
            <a:spLocks noGrp="1"/>
          </p:cNvSpPr>
          <p:nvPr>
            <p:ph type="pic" sz="quarter" idx="10"/>
          </p:nvPr>
        </p:nvSpPr>
        <p:spPr>
          <a:xfrm>
            <a:off x="5905666" y="1336566"/>
            <a:ext cx="6280150" cy="3946358"/>
          </a:xfrm>
        </p:spPr>
        <p:txBody>
          <a:bodyPr/>
          <a:lstStyle>
            <a:lvl1pPr>
              <a:defRPr>
                <a:solidFill>
                  <a:schemeClr val="tx2"/>
                </a:solidFill>
              </a:defRPr>
            </a:lvl1pPr>
          </a:lstStyle>
          <a:p>
            <a:r>
              <a:rPr lang="en-US"/>
              <a:t>Click icon to add picture</a:t>
            </a:r>
            <a:endParaRPr lang="en-US"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405" y="963778"/>
            <a:ext cx="2055322" cy="500677"/>
          </a:xfrm>
          <a:prstGeom prst="rect">
            <a:avLst/>
          </a:prstGeom>
        </p:spPr>
      </p:pic>
      <p:sp>
        <p:nvSpPr>
          <p:cNvPr id="6" name="Text Placeholder 5"/>
          <p:cNvSpPr>
            <a:spLocks noGrp="1"/>
          </p:cNvSpPr>
          <p:nvPr>
            <p:ph type="body" sz="quarter" idx="11"/>
          </p:nvPr>
        </p:nvSpPr>
        <p:spPr>
          <a:xfrm>
            <a:off x="694405" y="4338357"/>
            <a:ext cx="3960813" cy="479991"/>
          </a:xfrm>
        </p:spPr>
        <p:txBody>
          <a:bodyPr>
            <a:normAutofit/>
          </a:bodyPr>
          <a:lstStyle>
            <a:lvl1pPr marL="0" indent="0">
              <a:buFontTx/>
              <a:buNone/>
              <a:defRPr sz="1800">
                <a:solidFill>
                  <a:schemeClr val="tx2"/>
                </a:solidFill>
              </a:defRPr>
            </a:lvl1pPr>
            <a:lvl2pPr marL="237744" indent="0">
              <a:buFontTx/>
              <a:buNone/>
              <a:defRPr/>
            </a:lvl2pPr>
            <a:lvl3pPr marL="455612" indent="0">
              <a:buFontTx/>
              <a:buNone/>
              <a:defRPr/>
            </a:lvl3pPr>
            <a:lvl4pPr marL="693737" indent="0">
              <a:buFontTx/>
              <a:buNone/>
              <a:defRPr/>
            </a:lvl4pPr>
            <a:lvl5pPr marL="911225" indent="0">
              <a:buFontTx/>
              <a:buNone/>
              <a:defRPr/>
            </a:lvl5pPr>
          </a:lstStyle>
          <a:p>
            <a:pPr lvl="0"/>
            <a:r>
              <a:rPr lang="en-US"/>
              <a:t>Edit Master text styles</a:t>
            </a:r>
          </a:p>
        </p:txBody>
      </p:sp>
      <p:grpSp>
        <p:nvGrpSpPr>
          <p:cNvPr id="12" name="Group 11"/>
          <p:cNvGrpSpPr/>
          <p:nvPr userDrawn="1"/>
        </p:nvGrpSpPr>
        <p:grpSpPr>
          <a:xfrm>
            <a:off x="665377" y="5537861"/>
            <a:ext cx="4423901" cy="456933"/>
            <a:chOff x="7091159" y="5378260"/>
            <a:chExt cx="4423901" cy="456933"/>
          </a:xfrm>
        </p:grpSpPr>
        <p:sp>
          <p:nvSpPr>
            <p:cNvPr id="15" name="TextBox 14"/>
            <p:cNvSpPr txBox="1"/>
            <p:nvPr/>
          </p:nvSpPr>
          <p:spPr>
            <a:xfrm>
              <a:off x="7091159" y="5712082"/>
              <a:ext cx="4423901"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2"/>
                  </a:solidFill>
                  <a:effectLst/>
                  <a:uLnTx/>
                  <a:uFillTx/>
                  <a:latin typeface="Arial"/>
                  <a:ea typeface="+mn-ea"/>
                  <a:cs typeface="+mn-cs"/>
                </a:rPr>
                <a:t>“Seyfarth” refers to Seyfarth Shaw LLP (an Illinois limited liability partnership). </a:t>
              </a:r>
            </a:p>
          </p:txBody>
        </p:sp>
        <p:sp>
          <p:nvSpPr>
            <p:cNvPr id="14" name="TextBox 13"/>
            <p:cNvSpPr txBox="1"/>
            <p:nvPr userDrawn="1"/>
          </p:nvSpPr>
          <p:spPr>
            <a:xfrm>
              <a:off x="7091159" y="5378260"/>
              <a:ext cx="2054952" cy="228600"/>
            </a:xfrm>
            <a:prstGeom prst="rect">
              <a:avLst/>
            </a:prstGeom>
            <a:noFill/>
          </p:spPr>
          <p:txBody>
            <a:bodyPr wrap="non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2"/>
                  </a:solidFill>
                  <a:effectLst/>
                  <a:uLnTx/>
                  <a:uFillTx/>
                  <a:latin typeface="Arial"/>
                  <a:ea typeface="+mn-ea"/>
                  <a:cs typeface="+mn-cs"/>
                </a:rPr>
                <a:t>Seyfarth Shaw LLP</a:t>
              </a:r>
            </a:p>
          </p:txBody>
        </p:sp>
      </p:grpSp>
      <p:sp>
        <p:nvSpPr>
          <p:cNvPr id="4" name="Footer Placeholder 3"/>
          <p:cNvSpPr>
            <a:spLocks noGrp="1"/>
          </p:cNvSpPr>
          <p:nvPr>
            <p:ph type="ftr" sz="quarter" idx="12"/>
          </p:nvPr>
        </p:nvSpPr>
        <p:spPr>
          <a:xfrm>
            <a:off x="667512" y="6016752"/>
            <a:ext cx="5486400" cy="123111"/>
          </a:xfrm>
        </p:spPr>
        <p:txBody>
          <a:bodyPr/>
          <a:lstStyle>
            <a:lvl1pPr>
              <a:defRPr sz="800">
                <a:solidFill>
                  <a:schemeClr val="tx2"/>
                </a:solidFill>
              </a:defRPr>
            </a:lvl1pPr>
          </a:lstStyle>
          <a:p>
            <a:r>
              <a:rPr lang="en-US"/>
              <a:t>©2020 Seyfarth Shaw LLP. All rights reserved. Private and Confidential</a:t>
            </a:r>
            <a:endParaRPr lang="en-US" dirty="0"/>
          </a:p>
        </p:txBody>
      </p:sp>
    </p:spTree>
    <p:extLst>
      <p:ext uri="{BB962C8B-B14F-4D97-AF65-F5344CB8AC3E}">
        <p14:creationId xmlns:p14="http://schemas.microsoft.com/office/powerpoint/2010/main" val="254362246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userDrawn="1">
  <p:cSld name="1_Light Gray color block">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8F61AF13-11BC-4357-89F3-660C939FF256}" type="slidenum">
              <a:rPr lang="en-US" smtClean="0"/>
              <a:t>‹#›</a:t>
            </a:fld>
            <a:endParaRPr lang="en-US" dirty="0"/>
          </a:p>
        </p:txBody>
      </p:sp>
      <p:sp>
        <p:nvSpPr>
          <p:cNvPr id="25" name="Content Placeholder 2"/>
          <p:cNvSpPr>
            <a:spLocks noGrp="1"/>
          </p:cNvSpPr>
          <p:nvPr>
            <p:ph sz="half" idx="13"/>
          </p:nvPr>
        </p:nvSpPr>
        <p:spPr>
          <a:xfrm>
            <a:off x="4845007" y="548664"/>
            <a:ext cx="6739512" cy="338554"/>
          </a:xfrm>
        </p:spPr>
        <p:txBody>
          <a:bodyPr wrap="square">
            <a:spAutoFit/>
          </a:bodyPr>
          <a:lstStyle>
            <a:lvl1pPr marL="0" indent="0">
              <a:lnSpc>
                <a:spcPct val="100000"/>
              </a:lnSpc>
              <a:spcBef>
                <a:spcPts val="600"/>
              </a:spcBef>
              <a:spcAft>
                <a:spcPts val="0"/>
              </a:spcAft>
              <a:buFontTx/>
              <a:buNone/>
              <a:defRPr sz="2200" b="1">
                <a:solidFill>
                  <a:schemeClr val="bg2"/>
                </a:solidFill>
                <a:latin typeface="+mn-lt"/>
              </a:defRPr>
            </a:lvl1pPr>
            <a:lvl2pPr marL="0" indent="0">
              <a:spcBef>
                <a:spcPts val="3000"/>
              </a:spcBef>
              <a:buNone/>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Edit Master text styles</a:t>
            </a:r>
          </a:p>
        </p:txBody>
      </p:sp>
      <p:cxnSp>
        <p:nvCxnSpPr>
          <p:cNvPr id="11" name="Straight Connector 10"/>
          <p:cNvCxnSpPr/>
          <p:nvPr/>
        </p:nvCxnSpPr>
        <p:spPr>
          <a:xfrm rot="16200000" flipV="1">
            <a:off x="1144525" y="3358806"/>
            <a:ext cx="6245352"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16200000" flipV="1">
            <a:off x="1144525" y="3358806"/>
            <a:ext cx="6245352"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rot="16200000" flipV="1">
            <a:off x="1144525" y="3358806"/>
            <a:ext cx="6245352"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
        <p:nvSpPr>
          <p:cNvPr id="16" name="Rectangle 15"/>
          <p:cNvSpPr/>
          <p:nvPr userDrawn="1"/>
        </p:nvSpPr>
        <p:spPr>
          <a:xfrm>
            <a:off x="-157163" y="-196949"/>
            <a:ext cx="4466783" cy="7568419"/>
          </a:xfrm>
          <a:prstGeom prst="rect">
            <a:avLst/>
          </a:prstGeom>
          <a:solidFill>
            <a:schemeClr val="tx2">
              <a:lumMod val="95000"/>
            </a:schemeClr>
          </a:solidFill>
          <a:ln w="76200">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666666"/>
              </a:solidFill>
              <a:effectLst/>
              <a:uLnTx/>
              <a:uFillTx/>
              <a:latin typeface="Arial"/>
              <a:ea typeface="+mn-ea"/>
              <a:cs typeface="+mn-cs"/>
            </a:endParaRPr>
          </a:p>
        </p:txBody>
      </p:sp>
      <p:sp>
        <p:nvSpPr>
          <p:cNvPr id="10" name="Title 1"/>
          <p:cNvSpPr>
            <a:spLocks noGrp="1"/>
          </p:cNvSpPr>
          <p:nvPr>
            <p:ph type="title"/>
          </p:nvPr>
        </p:nvSpPr>
        <p:spPr>
          <a:xfrm>
            <a:off x="609600" y="548664"/>
            <a:ext cx="3310965" cy="775597"/>
          </a:xfrm>
        </p:spPr>
        <p:txBody>
          <a:bodyPr vert="horz" lIns="0" tIns="0" rIns="0" bIns="0" rtlCol="0" anchor="t" anchorCtr="0">
            <a:spAutoFit/>
          </a:bodyPr>
          <a:lstStyle>
            <a:lvl1pPr>
              <a:defRPr lang="en-US" sz="2800" dirty="0">
                <a:solidFill>
                  <a:schemeClr val="bg2"/>
                </a:solidFill>
              </a:defRPr>
            </a:lvl1pPr>
          </a:lstStyle>
          <a:p>
            <a:pPr lvl="0"/>
            <a:r>
              <a:rPr lang="en-US" dirty="0"/>
              <a:t>Click to edit Master title style</a:t>
            </a:r>
          </a:p>
        </p:txBody>
      </p:sp>
      <p:sp>
        <p:nvSpPr>
          <p:cNvPr id="3" name="Text Placeholder 2"/>
          <p:cNvSpPr>
            <a:spLocks noGrp="1"/>
          </p:cNvSpPr>
          <p:nvPr>
            <p:ph type="body" sz="quarter" idx="14"/>
          </p:nvPr>
        </p:nvSpPr>
        <p:spPr>
          <a:xfrm>
            <a:off x="4845050" y="1039619"/>
            <a:ext cx="6738938" cy="544214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2290585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589595"/>
            <a:ext cx="11143506" cy="360099"/>
          </a:xfrm>
        </p:spPr>
        <p:txBody>
          <a:bodyPr/>
          <a:lstStyle>
            <a:lvl1pPr>
              <a:defRPr>
                <a:solidFill>
                  <a:schemeClr val="bg2"/>
                </a:solidFill>
              </a:defRPr>
            </a:lvl1pPr>
          </a:lstStyle>
          <a:p>
            <a:r>
              <a:rPr lang="en-US"/>
              <a:t>Click to edit Master title style</a:t>
            </a:r>
            <a:endParaRPr lang="en-US" dirty="0"/>
          </a:p>
        </p:txBody>
      </p:sp>
      <p:sp>
        <p:nvSpPr>
          <p:cNvPr id="3" name="Content Placeholder 2"/>
          <p:cNvSpPr>
            <a:spLocks noGrp="1"/>
          </p:cNvSpPr>
          <p:nvPr>
            <p:ph idx="1"/>
          </p:nvPr>
        </p:nvSpPr>
        <p:spPr>
          <a:xfrm>
            <a:off x="609600" y="1274597"/>
            <a:ext cx="11143506" cy="5183353"/>
          </a:xfrm>
        </p:spPr>
        <p:txBody>
          <a:bodyPr/>
          <a:lstStyle>
            <a:lvl1pPr>
              <a:spcAft>
                <a:spcPts val="600"/>
              </a:spcAft>
              <a:defRPr sz="2400">
                <a:solidFill>
                  <a:schemeClr val="bg2"/>
                </a:soli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5"/>
          <p:cNvSpPr>
            <a:spLocks noGrp="1"/>
          </p:cNvSpPr>
          <p:nvPr>
            <p:ph type="ftr" sz="quarter" idx="11"/>
          </p:nvPr>
        </p:nvSpPr>
        <p:spPr>
          <a:xfrm>
            <a:off x="445988" y="6664998"/>
            <a:ext cx="9144000" cy="138499"/>
          </a:xfrm>
        </p:spPr>
        <p:txBody>
          <a:bodyPr/>
          <a:lstStyle>
            <a:lvl1pPr>
              <a:defRPr>
                <a:solidFill>
                  <a:schemeClr val="bg2"/>
                </a:solidFill>
              </a:defRPr>
            </a:lvl1pPr>
          </a:lstStyle>
          <a:p>
            <a:r>
              <a:rPr lang="en-US" dirty="0"/>
              <a:t>©2020 Seyfarth Shaw LLP. All rights reserved. Private and Confidential</a:t>
            </a:r>
          </a:p>
        </p:txBody>
      </p:sp>
      <p:sp>
        <p:nvSpPr>
          <p:cNvPr id="9" name="Slide Number Placeholder 6"/>
          <p:cNvSpPr>
            <a:spLocks noGrp="1"/>
          </p:cNvSpPr>
          <p:nvPr>
            <p:ph type="sldNum" sz="quarter" idx="12"/>
          </p:nvPr>
        </p:nvSpPr>
        <p:spPr>
          <a:xfrm>
            <a:off x="11499851" y="6680386"/>
            <a:ext cx="253255" cy="123111"/>
          </a:xfrm>
        </p:spPr>
        <p:txBody>
          <a:bodyPr/>
          <a:lstStyle/>
          <a:p>
            <a:fld id="{8F61AF13-11BC-4357-89F3-660C939FF256}" type="slidenum">
              <a:rPr lang="en-US" smtClean="0"/>
              <a:t>‹#›</a:t>
            </a:fld>
            <a:endParaRPr lang="en-US" dirty="0"/>
          </a:p>
        </p:txBody>
      </p:sp>
    </p:spTree>
    <p:extLst>
      <p:ext uri="{BB962C8B-B14F-4D97-AF65-F5344CB8AC3E}">
        <p14:creationId xmlns:p14="http://schemas.microsoft.com/office/powerpoint/2010/main" val="127004130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userDrawn="1">
  <p:cSld name="1_Teal color block">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61AF13-11BC-4357-89F3-660C939FF256}" type="slidenum">
              <a:rPr kumimoji="0" lang="en-US" sz="9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000000"/>
              </a:solidFill>
              <a:effectLst/>
              <a:uLnTx/>
              <a:uFillTx/>
              <a:latin typeface="Arial"/>
              <a:ea typeface="+mn-ea"/>
              <a:cs typeface="+mn-cs"/>
            </a:endParaRPr>
          </a:p>
        </p:txBody>
      </p:sp>
      <p:sp>
        <p:nvSpPr>
          <p:cNvPr id="25" name="Content Placeholder 2"/>
          <p:cNvSpPr>
            <a:spLocks noGrp="1"/>
          </p:cNvSpPr>
          <p:nvPr>
            <p:ph sz="half" idx="13"/>
          </p:nvPr>
        </p:nvSpPr>
        <p:spPr>
          <a:xfrm>
            <a:off x="4845007" y="548664"/>
            <a:ext cx="6739512" cy="338554"/>
          </a:xfrm>
        </p:spPr>
        <p:txBody>
          <a:bodyPr wrap="square">
            <a:spAutoFit/>
          </a:bodyPr>
          <a:lstStyle>
            <a:lvl1pPr marL="0" indent="0">
              <a:lnSpc>
                <a:spcPct val="100000"/>
              </a:lnSpc>
              <a:spcBef>
                <a:spcPts val="600"/>
              </a:spcBef>
              <a:spcAft>
                <a:spcPts val="0"/>
              </a:spcAft>
              <a:buFontTx/>
              <a:buNone/>
              <a:defRPr sz="2200" b="1">
                <a:solidFill>
                  <a:schemeClr val="bg2"/>
                </a:solidFill>
                <a:latin typeface="+mn-lt"/>
              </a:defRPr>
            </a:lvl1pPr>
            <a:lvl2pPr marL="0" indent="0">
              <a:spcBef>
                <a:spcPts val="3000"/>
              </a:spcBef>
              <a:buNone/>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p:txBody>
      </p:sp>
      <p:cxnSp>
        <p:nvCxnSpPr>
          <p:cNvPr id="11" name="Straight Connector 10"/>
          <p:cNvCxnSpPr/>
          <p:nvPr/>
        </p:nvCxnSpPr>
        <p:spPr>
          <a:xfrm rot="16200000" flipV="1">
            <a:off x="1144525" y="3358806"/>
            <a:ext cx="6245352"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16200000" flipV="1">
            <a:off x="1144525" y="3358806"/>
            <a:ext cx="6245352"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rot="16200000" flipV="1">
            <a:off x="1144525" y="3358806"/>
            <a:ext cx="6245352"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
        <p:nvSpPr>
          <p:cNvPr id="16" name="Rectangle 15"/>
          <p:cNvSpPr/>
          <p:nvPr userDrawn="1"/>
        </p:nvSpPr>
        <p:spPr>
          <a:xfrm>
            <a:off x="-95249" y="-196949"/>
            <a:ext cx="4423920" cy="7568419"/>
          </a:xfrm>
          <a:prstGeom prst="rect">
            <a:avLst/>
          </a:prstGeom>
          <a:solidFill>
            <a:srgbClr val="3B456B"/>
          </a:solidFill>
          <a:ln w="76200">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666666"/>
              </a:solidFill>
              <a:effectLst/>
              <a:uLnTx/>
              <a:uFillTx/>
              <a:latin typeface="Arial"/>
              <a:ea typeface="+mn-ea"/>
              <a:cs typeface="+mn-cs"/>
            </a:endParaRPr>
          </a:p>
        </p:txBody>
      </p:sp>
      <p:sp>
        <p:nvSpPr>
          <p:cNvPr id="10" name="Title 1"/>
          <p:cNvSpPr>
            <a:spLocks noGrp="1"/>
          </p:cNvSpPr>
          <p:nvPr>
            <p:ph type="title"/>
          </p:nvPr>
        </p:nvSpPr>
        <p:spPr>
          <a:xfrm>
            <a:off x="609600" y="2653041"/>
            <a:ext cx="3310965" cy="886397"/>
          </a:xfrm>
        </p:spPr>
        <p:txBody>
          <a:bodyPr vert="horz" lIns="0" tIns="0" rIns="0" bIns="0" rtlCol="0" anchor="t" anchorCtr="0">
            <a:spAutoFit/>
          </a:bodyPr>
          <a:lstStyle>
            <a:lvl1pPr>
              <a:defRPr lang="en-US" sz="3200" dirty="0">
                <a:solidFill>
                  <a:schemeClr val="tx2"/>
                </a:solidFill>
              </a:defRPr>
            </a:lvl1pPr>
          </a:lstStyle>
          <a:p>
            <a:pPr lvl="0"/>
            <a:r>
              <a:rPr lang="en-US" dirty="0"/>
              <a:t>Click to edit Master title style</a:t>
            </a:r>
          </a:p>
        </p:txBody>
      </p:sp>
      <p:sp>
        <p:nvSpPr>
          <p:cNvPr id="3" name="Text Placeholder 2"/>
          <p:cNvSpPr>
            <a:spLocks noGrp="1"/>
          </p:cNvSpPr>
          <p:nvPr>
            <p:ph type="body" sz="quarter" idx="14"/>
          </p:nvPr>
        </p:nvSpPr>
        <p:spPr>
          <a:xfrm>
            <a:off x="4845050" y="1039619"/>
            <a:ext cx="6738938" cy="544214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2096855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p:cSld name="Title Pattern Black">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9331" y="2317843"/>
            <a:ext cx="4655075" cy="997196"/>
          </a:xfrm>
        </p:spPr>
        <p:txBody>
          <a:bodyPr wrap="square" anchor="b" anchorCtr="0">
            <a:spAutoFit/>
          </a:bodyPr>
          <a:lstStyle>
            <a:lvl1pPr>
              <a:defRPr sz="3600">
                <a:solidFill>
                  <a:schemeClr val="tx2"/>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699331" y="3515546"/>
            <a:ext cx="4655075" cy="338554"/>
          </a:xfrm>
        </p:spPr>
        <p:txBody>
          <a:bodyPr wrap="square">
            <a:spAutoFit/>
          </a:bodyPr>
          <a:lstStyle>
            <a:lvl1pPr marL="0" indent="0" algn="l">
              <a:buNone/>
              <a:defRPr sz="22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23" name="Picture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405" y="963778"/>
            <a:ext cx="2055322" cy="500677"/>
          </a:xfrm>
          <a:prstGeom prst="rect">
            <a:avLst/>
          </a:prstGeom>
        </p:spPr>
      </p:pic>
      <p:grpSp>
        <p:nvGrpSpPr>
          <p:cNvPr id="32" name="Group 31"/>
          <p:cNvGrpSpPr/>
          <p:nvPr userDrawn="1"/>
        </p:nvGrpSpPr>
        <p:grpSpPr>
          <a:xfrm>
            <a:off x="665377" y="5537861"/>
            <a:ext cx="4423901" cy="456933"/>
            <a:chOff x="7091159" y="5378260"/>
            <a:chExt cx="4423901" cy="456933"/>
          </a:xfrm>
        </p:grpSpPr>
        <p:sp>
          <p:nvSpPr>
            <p:cNvPr id="35" name="TextBox 34"/>
            <p:cNvSpPr txBox="1"/>
            <p:nvPr/>
          </p:nvSpPr>
          <p:spPr>
            <a:xfrm>
              <a:off x="7091159" y="5712082"/>
              <a:ext cx="4423901"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2"/>
                  </a:solidFill>
                  <a:effectLst/>
                  <a:uLnTx/>
                  <a:uFillTx/>
                  <a:latin typeface="Arial"/>
                  <a:ea typeface="+mn-ea"/>
                  <a:cs typeface="+mn-cs"/>
                </a:rPr>
                <a:t>“Seyfarth” refers to Seyfarth Shaw LLP (an Illinois limited liability partnership). </a:t>
              </a:r>
            </a:p>
          </p:txBody>
        </p:sp>
        <p:sp>
          <p:nvSpPr>
            <p:cNvPr id="34" name="TextBox 33"/>
            <p:cNvSpPr txBox="1"/>
            <p:nvPr userDrawn="1"/>
          </p:nvSpPr>
          <p:spPr>
            <a:xfrm>
              <a:off x="7091159" y="5378260"/>
              <a:ext cx="2054952" cy="228600"/>
            </a:xfrm>
            <a:prstGeom prst="rect">
              <a:avLst/>
            </a:prstGeom>
            <a:noFill/>
          </p:spPr>
          <p:txBody>
            <a:bodyPr wrap="non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2"/>
                  </a:solidFill>
                  <a:effectLst/>
                  <a:uLnTx/>
                  <a:uFillTx/>
                  <a:latin typeface="Arial"/>
                  <a:ea typeface="+mn-ea"/>
                  <a:cs typeface="+mn-cs"/>
                </a:rPr>
                <a:t>Seyfarth Shaw LLP</a:t>
              </a:r>
            </a:p>
          </p:txBody>
        </p:sp>
      </p:grpSp>
      <p:sp>
        <p:nvSpPr>
          <p:cNvPr id="39" name="Text Placeholder 5"/>
          <p:cNvSpPr>
            <a:spLocks noGrp="1"/>
          </p:cNvSpPr>
          <p:nvPr>
            <p:ph type="body" sz="quarter" idx="11"/>
          </p:nvPr>
        </p:nvSpPr>
        <p:spPr>
          <a:xfrm>
            <a:off x="694405" y="4338357"/>
            <a:ext cx="3960813" cy="479991"/>
          </a:xfrm>
        </p:spPr>
        <p:txBody>
          <a:bodyPr>
            <a:normAutofit/>
          </a:bodyPr>
          <a:lstStyle>
            <a:lvl1pPr marL="0" indent="0">
              <a:buFontTx/>
              <a:buNone/>
              <a:defRPr sz="1800">
                <a:solidFill>
                  <a:schemeClr val="tx2"/>
                </a:solidFill>
              </a:defRPr>
            </a:lvl1pPr>
            <a:lvl2pPr marL="237744" indent="0">
              <a:buFontTx/>
              <a:buNone/>
              <a:defRPr/>
            </a:lvl2pPr>
            <a:lvl3pPr marL="455612" indent="0">
              <a:buFontTx/>
              <a:buNone/>
              <a:defRPr/>
            </a:lvl3pPr>
            <a:lvl4pPr marL="693737" indent="0">
              <a:buFontTx/>
              <a:buNone/>
              <a:defRPr/>
            </a:lvl4pPr>
            <a:lvl5pPr marL="911225" indent="0">
              <a:buFontTx/>
              <a:buNone/>
              <a:defRPr/>
            </a:lvl5pPr>
          </a:lstStyle>
          <a:p>
            <a:pPr lvl="0"/>
            <a:r>
              <a:rPr lang="en-US"/>
              <a:t>Edit Master text styles</a:t>
            </a:r>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77970" y="1211919"/>
            <a:ext cx="6232935" cy="6225676"/>
          </a:xfrm>
          <a:prstGeom prst="rect">
            <a:avLst/>
          </a:prstGeom>
        </p:spPr>
      </p:pic>
      <p:grpSp>
        <p:nvGrpSpPr>
          <p:cNvPr id="12" name="Group 11"/>
          <p:cNvGrpSpPr/>
          <p:nvPr userDrawn="1"/>
        </p:nvGrpSpPr>
        <p:grpSpPr>
          <a:xfrm>
            <a:off x="324854" y="-84221"/>
            <a:ext cx="12921914" cy="7688179"/>
            <a:chOff x="324854" y="-84221"/>
            <a:chExt cx="12921914" cy="7688179"/>
          </a:xfrm>
        </p:grpSpPr>
        <p:sp>
          <p:nvSpPr>
            <p:cNvPr id="13" name="Rectangle 12"/>
            <p:cNvSpPr/>
            <p:nvPr userDrawn="1"/>
          </p:nvSpPr>
          <p:spPr>
            <a:xfrm>
              <a:off x="12192000" y="-84221"/>
              <a:ext cx="1054768" cy="7688179"/>
            </a:xfrm>
            <a:prstGeom prst="rect">
              <a:avLst/>
            </a:prstGeom>
            <a:solidFill>
              <a:srgbClr val="E6E6E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324854" y="6858000"/>
              <a:ext cx="12031578" cy="745957"/>
            </a:xfrm>
            <a:prstGeom prst="rect">
              <a:avLst/>
            </a:prstGeom>
            <a:solidFill>
              <a:srgbClr val="E6E6E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Footer Placeholder 3"/>
          <p:cNvSpPr>
            <a:spLocks noGrp="1"/>
          </p:cNvSpPr>
          <p:nvPr>
            <p:ph type="ftr" sz="quarter" idx="12"/>
          </p:nvPr>
        </p:nvSpPr>
        <p:spPr>
          <a:xfrm>
            <a:off x="667512" y="6016752"/>
            <a:ext cx="5486400" cy="123111"/>
          </a:xfrm>
        </p:spPr>
        <p:txBody>
          <a:bodyPr/>
          <a:lstStyle>
            <a:lvl1pPr>
              <a:defRPr sz="800">
                <a:solidFill>
                  <a:schemeClr val="tx2"/>
                </a:solidFill>
              </a:defRPr>
            </a:lvl1pPr>
          </a:lstStyle>
          <a:p>
            <a:r>
              <a:rPr lang="en-US" dirty="0"/>
              <a:t>©2021 Seyfarth Shaw LLP. All rights reserved. Private and Confidential</a:t>
            </a:r>
          </a:p>
        </p:txBody>
      </p:sp>
    </p:spTree>
    <p:extLst>
      <p:ext uri="{BB962C8B-B14F-4D97-AF65-F5344CB8AC3E}">
        <p14:creationId xmlns:p14="http://schemas.microsoft.com/office/powerpoint/2010/main" val="252805709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p:cSld name="Title Pattern Gra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9331" y="2317843"/>
            <a:ext cx="4655075" cy="997196"/>
          </a:xfrm>
        </p:spPr>
        <p:txBody>
          <a:bodyPr wrap="square" anchor="b" anchorCtr="0">
            <a:spAutoFit/>
          </a:bodyPr>
          <a:lstStyle>
            <a:lvl1pPr>
              <a:defRPr sz="3600">
                <a:solidFill>
                  <a:schemeClr val="tx2"/>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699331" y="3515546"/>
            <a:ext cx="4655075" cy="338554"/>
          </a:xfrm>
        </p:spPr>
        <p:txBody>
          <a:bodyPr wrap="square">
            <a:spAutoFit/>
          </a:bodyPr>
          <a:lstStyle>
            <a:lvl1pPr marL="0" indent="0" algn="l">
              <a:buNone/>
              <a:defRPr sz="22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23" name="Picture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405" y="963778"/>
            <a:ext cx="2055322" cy="500677"/>
          </a:xfrm>
          <a:prstGeom prst="rect">
            <a:avLst/>
          </a:prstGeom>
        </p:spPr>
      </p:pic>
      <p:sp>
        <p:nvSpPr>
          <p:cNvPr id="39" name="Text Placeholder 5"/>
          <p:cNvSpPr>
            <a:spLocks noGrp="1"/>
          </p:cNvSpPr>
          <p:nvPr>
            <p:ph type="body" sz="quarter" idx="11"/>
          </p:nvPr>
        </p:nvSpPr>
        <p:spPr>
          <a:xfrm>
            <a:off x="694405" y="4338357"/>
            <a:ext cx="3960813" cy="479991"/>
          </a:xfrm>
        </p:spPr>
        <p:txBody>
          <a:bodyPr>
            <a:normAutofit/>
          </a:bodyPr>
          <a:lstStyle>
            <a:lvl1pPr marL="0" indent="0">
              <a:buFontTx/>
              <a:buNone/>
              <a:defRPr sz="1800">
                <a:solidFill>
                  <a:schemeClr val="tx2"/>
                </a:solidFill>
              </a:defRPr>
            </a:lvl1pPr>
            <a:lvl2pPr marL="237744" indent="0">
              <a:buFontTx/>
              <a:buNone/>
              <a:defRPr/>
            </a:lvl2pPr>
            <a:lvl3pPr marL="455612" indent="0">
              <a:buFontTx/>
              <a:buNone/>
              <a:defRPr/>
            </a:lvl3pPr>
            <a:lvl4pPr marL="693737" indent="0">
              <a:buFontTx/>
              <a:buNone/>
              <a:defRPr/>
            </a:lvl4pPr>
            <a:lvl5pPr marL="911225" indent="0">
              <a:buFontTx/>
              <a:buNone/>
              <a:defRPr/>
            </a:lvl5pPr>
          </a:lstStyle>
          <a:p>
            <a:pPr lvl="0"/>
            <a:r>
              <a:rPr lang="en-US"/>
              <a:t>Edit Master text styles</a:t>
            </a:r>
          </a:p>
        </p:txBody>
      </p:sp>
      <p:pic>
        <p:nvPicPr>
          <p:cNvPr id="22" name="Picture 2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77970" y="1211919"/>
            <a:ext cx="6232935" cy="6225676"/>
          </a:xfrm>
          <a:prstGeom prst="rect">
            <a:avLst/>
          </a:prstGeom>
        </p:spPr>
      </p:pic>
      <p:grpSp>
        <p:nvGrpSpPr>
          <p:cNvPr id="12" name="Group 11"/>
          <p:cNvGrpSpPr/>
          <p:nvPr userDrawn="1"/>
        </p:nvGrpSpPr>
        <p:grpSpPr>
          <a:xfrm>
            <a:off x="665377" y="5537861"/>
            <a:ext cx="4423901" cy="456933"/>
            <a:chOff x="7091159" y="5378260"/>
            <a:chExt cx="4423901" cy="456933"/>
          </a:xfrm>
        </p:grpSpPr>
        <p:sp>
          <p:nvSpPr>
            <p:cNvPr id="15" name="TextBox 14"/>
            <p:cNvSpPr txBox="1"/>
            <p:nvPr/>
          </p:nvSpPr>
          <p:spPr>
            <a:xfrm>
              <a:off x="7091159" y="5712082"/>
              <a:ext cx="4423901"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2"/>
                  </a:solidFill>
                  <a:effectLst/>
                  <a:uLnTx/>
                  <a:uFillTx/>
                  <a:latin typeface="Arial"/>
                  <a:ea typeface="+mn-ea"/>
                  <a:cs typeface="+mn-cs"/>
                </a:rPr>
                <a:t>“Seyfarth” refers to Seyfarth Shaw LLP (an Illinois limited liability partnership). </a:t>
              </a:r>
            </a:p>
          </p:txBody>
        </p:sp>
        <p:sp>
          <p:nvSpPr>
            <p:cNvPr id="14" name="TextBox 13"/>
            <p:cNvSpPr txBox="1"/>
            <p:nvPr userDrawn="1"/>
          </p:nvSpPr>
          <p:spPr>
            <a:xfrm>
              <a:off x="7091159" y="5378260"/>
              <a:ext cx="2054952" cy="228600"/>
            </a:xfrm>
            <a:prstGeom prst="rect">
              <a:avLst/>
            </a:prstGeom>
            <a:noFill/>
          </p:spPr>
          <p:txBody>
            <a:bodyPr wrap="non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2"/>
                  </a:solidFill>
                  <a:effectLst/>
                  <a:uLnTx/>
                  <a:uFillTx/>
                  <a:latin typeface="Arial"/>
                  <a:ea typeface="+mn-ea"/>
                  <a:cs typeface="+mn-cs"/>
                </a:rPr>
                <a:t>Seyfarth Shaw LLP</a:t>
              </a:r>
            </a:p>
          </p:txBody>
        </p:sp>
      </p:grpSp>
      <p:grpSp>
        <p:nvGrpSpPr>
          <p:cNvPr id="17" name="Group 16"/>
          <p:cNvGrpSpPr/>
          <p:nvPr userDrawn="1"/>
        </p:nvGrpSpPr>
        <p:grpSpPr>
          <a:xfrm>
            <a:off x="324854" y="-84221"/>
            <a:ext cx="12921914" cy="7688179"/>
            <a:chOff x="324854" y="-84221"/>
            <a:chExt cx="12921914" cy="7688179"/>
          </a:xfrm>
        </p:grpSpPr>
        <p:sp>
          <p:nvSpPr>
            <p:cNvPr id="18" name="Rectangle 17"/>
            <p:cNvSpPr/>
            <p:nvPr userDrawn="1"/>
          </p:nvSpPr>
          <p:spPr>
            <a:xfrm>
              <a:off x="12192000" y="-84221"/>
              <a:ext cx="1054768" cy="7688179"/>
            </a:xfrm>
            <a:prstGeom prst="rect">
              <a:avLst/>
            </a:prstGeom>
            <a:solidFill>
              <a:srgbClr val="E6E6E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userDrawn="1"/>
          </p:nvSpPr>
          <p:spPr>
            <a:xfrm>
              <a:off x="324854" y="6858000"/>
              <a:ext cx="12031578" cy="745957"/>
            </a:xfrm>
            <a:prstGeom prst="rect">
              <a:avLst/>
            </a:prstGeom>
            <a:solidFill>
              <a:srgbClr val="E6E6E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Footer Placeholder 3"/>
          <p:cNvSpPr>
            <a:spLocks noGrp="1"/>
          </p:cNvSpPr>
          <p:nvPr>
            <p:ph type="ftr" sz="quarter" idx="12"/>
          </p:nvPr>
        </p:nvSpPr>
        <p:spPr>
          <a:xfrm>
            <a:off x="667512" y="6016752"/>
            <a:ext cx="5486400" cy="123111"/>
          </a:xfrm>
        </p:spPr>
        <p:txBody>
          <a:bodyPr/>
          <a:lstStyle>
            <a:lvl1pPr>
              <a:defRPr sz="800">
                <a:solidFill>
                  <a:schemeClr val="tx2"/>
                </a:solidFill>
              </a:defRPr>
            </a:lvl1pPr>
          </a:lstStyle>
          <a:p>
            <a:r>
              <a:rPr lang="en-US" dirty="0"/>
              <a:t>©2021 Seyfarth Shaw LLP. All rights reserved. Private and Confidential</a:t>
            </a:r>
          </a:p>
        </p:txBody>
      </p:sp>
    </p:spTree>
    <p:extLst>
      <p:ext uri="{BB962C8B-B14F-4D97-AF65-F5344CB8AC3E}">
        <p14:creationId xmlns:p14="http://schemas.microsoft.com/office/powerpoint/2010/main" val="166698889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p:cSld name="Title Pattern Whit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9331" y="2317843"/>
            <a:ext cx="4655075" cy="997196"/>
          </a:xfrm>
        </p:spPr>
        <p:txBody>
          <a:bodyPr wrap="square" anchor="b" anchorCtr="0">
            <a:spAutoFit/>
          </a:bodyPr>
          <a:lstStyle>
            <a:lvl1pPr>
              <a:defRPr sz="3600">
                <a:solidFill>
                  <a:schemeClr val="bg2"/>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699331" y="3515546"/>
            <a:ext cx="4655075" cy="338554"/>
          </a:xfrm>
        </p:spPr>
        <p:txBody>
          <a:bodyPr wrap="square">
            <a:spAutoFit/>
          </a:bodyPr>
          <a:lstStyle>
            <a:lvl1pPr marL="0" indent="0" algn="l">
              <a:buNone/>
              <a:defRPr sz="2200" b="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39" name="Text Placeholder 5"/>
          <p:cNvSpPr>
            <a:spLocks noGrp="1"/>
          </p:cNvSpPr>
          <p:nvPr>
            <p:ph type="body" sz="quarter" idx="11"/>
          </p:nvPr>
        </p:nvSpPr>
        <p:spPr>
          <a:xfrm>
            <a:off x="694405" y="4338357"/>
            <a:ext cx="3960813" cy="479991"/>
          </a:xfrm>
        </p:spPr>
        <p:txBody>
          <a:bodyPr>
            <a:normAutofit/>
          </a:bodyPr>
          <a:lstStyle>
            <a:lvl1pPr marL="0" indent="0">
              <a:buFontTx/>
              <a:buNone/>
              <a:defRPr sz="1800">
                <a:solidFill>
                  <a:schemeClr val="bg2"/>
                </a:solidFill>
              </a:defRPr>
            </a:lvl1pPr>
            <a:lvl2pPr marL="237744" indent="0">
              <a:buFontTx/>
              <a:buNone/>
              <a:defRPr/>
            </a:lvl2pPr>
            <a:lvl3pPr marL="455612" indent="0">
              <a:buFontTx/>
              <a:buNone/>
              <a:defRPr/>
            </a:lvl3pPr>
            <a:lvl4pPr marL="693737" indent="0">
              <a:buFontTx/>
              <a:buNone/>
              <a:defRPr/>
            </a:lvl4pPr>
            <a:lvl5pPr marL="911225" indent="0">
              <a:buFontTx/>
              <a:buNone/>
              <a:defRPr/>
            </a:lvl5pPr>
          </a:lstStyle>
          <a:p>
            <a:pPr lvl="0"/>
            <a:r>
              <a:rPr lang="en-US"/>
              <a:t>Edit Master text styles</a:t>
            </a:r>
          </a:p>
        </p:txBody>
      </p:sp>
      <p:grpSp>
        <p:nvGrpSpPr>
          <p:cNvPr id="26" name="Group 25"/>
          <p:cNvGrpSpPr/>
          <p:nvPr userDrawn="1"/>
        </p:nvGrpSpPr>
        <p:grpSpPr>
          <a:xfrm>
            <a:off x="665377" y="5537861"/>
            <a:ext cx="4423901" cy="456933"/>
            <a:chOff x="7091159" y="5378260"/>
            <a:chExt cx="4423901" cy="456933"/>
          </a:xfrm>
        </p:grpSpPr>
        <p:sp>
          <p:nvSpPr>
            <p:cNvPr id="29" name="TextBox 28"/>
            <p:cNvSpPr txBox="1"/>
            <p:nvPr/>
          </p:nvSpPr>
          <p:spPr>
            <a:xfrm>
              <a:off x="7091159" y="5712082"/>
              <a:ext cx="4423901"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bg2"/>
                  </a:solidFill>
                  <a:effectLst/>
                  <a:uLnTx/>
                  <a:uFillTx/>
                  <a:latin typeface="Arial"/>
                  <a:ea typeface="+mn-ea"/>
                  <a:cs typeface="+mn-cs"/>
                </a:rPr>
                <a:t>“Seyfarth Shaw” refers to Seyfarth Shaw LLP (an Illinois limited liability partnership). </a:t>
              </a:r>
            </a:p>
          </p:txBody>
        </p:sp>
        <p:sp>
          <p:nvSpPr>
            <p:cNvPr id="28" name="TextBox 27"/>
            <p:cNvSpPr txBox="1"/>
            <p:nvPr userDrawn="1"/>
          </p:nvSpPr>
          <p:spPr>
            <a:xfrm>
              <a:off x="7091159" y="5378260"/>
              <a:ext cx="2054952" cy="228600"/>
            </a:xfrm>
            <a:prstGeom prst="rect">
              <a:avLst/>
            </a:prstGeom>
            <a:noFill/>
          </p:spPr>
          <p:txBody>
            <a:bodyPr wrap="non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bg2"/>
                  </a:solidFill>
                  <a:effectLst/>
                  <a:uLnTx/>
                  <a:uFillTx/>
                  <a:latin typeface="Arial"/>
                  <a:ea typeface="+mn-ea"/>
                  <a:cs typeface="+mn-cs"/>
                </a:rPr>
                <a:t>Seyfarth Shaw LLP</a:t>
              </a:r>
            </a:p>
          </p:txBody>
        </p:sp>
      </p:gr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4404" y="963686"/>
            <a:ext cx="2048796" cy="504545"/>
          </a:xfrm>
          <a:prstGeom prst="rect">
            <a:avLst/>
          </a:prstGeom>
        </p:spPr>
      </p:pic>
      <p:grpSp>
        <p:nvGrpSpPr>
          <p:cNvPr id="21" name="Group 20"/>
          <p:cNvGrpSpPr/>
          <p:nvPr userDrawn="1"/>
        </p:nvGrpSpPr>
        <p:grpSpPr>
          <a:xfrm>
            <a:off x="324854" y="-84221"/>
            <a:ext cx="12921914" cy="7688179"/>
            <a:chOff x="324854" y="-84221"/>
            <a:chExt cx="12921914" cy="7688179"/>
          </a:xfrm>
        </p:grpSpPr>
        <p:sp>
          <p:nvSpPr>
            <p:cNvPr id="22" name="Rectangle 21"/>
            <p:cNvSpPr/>
            <p:nvPr userDrawn="1"/>
          </p:nvSpPr>
          <p:spPr>
            <a:xfrm>
              <a:off x="12192000" y="-84221"/>
              <a:ext cx="1054768" cy="7688179"/>
            </a:xfrm>
            <a:prstGeom prst="rect">
              <a:avLst/>
            </a:prstGeom>
            <a:solidFill>
              <a:srgbClr val="E6E6E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userDrawn="1"/>
          </p:nvSpPr>
          <p:spPr>
            <a:xfrm>
              <a:off x="324854" y="6858000"/>
              <a:ext cx="12031578" cy="745957"/>
            </a:xfrm>
            <a:prstGeom prst="rect">
              <a:avLst/>
            </a:prstGeom>
            <a:solidFill>
              <a:srgbClr val="E6E6E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Footer Placeholder 3"/>
          <p:cNvSpPr>
            <a:spLocks noGrp="1"/>
          </p:cNvSpPr>
          <p:nvPr>
            <p:ph type="ftr" sz="quarter" idx="12"/>
          </p:nvPr>
        </p:nvSpPr>
        <p:spPr>
          <a:xfrm>
            <a:off x="667512" y="6016752"/>
            <a:ext cx="5486400" cy="123111"/>
          </a:xfrm>
        </p:spPr>
        <p:txBody>
          <a:bodyPr/>
          <a:lstStyle>
            <a:lvl1pPr>
              <a:defRPr sz="800"/>
            </a:lvl1pPr>
          </a:lstStyle>
          <a:p>
            <a:r>
              <a:rPr lang="en-US" dirty="0"/>
              <a:t>©2021 Seyfarth Shaw LLP. All rights reserved. Private and Confidential</a:t>
            </a:r>
          </a:p>
        </p:txBody>
      </p:sp>
      <p:grpSp>
        <p:nvGrpSpPr>
          <p:cNvPr id="24" name="Group 23"/>
          <p:cNvGrpSpPr/>
          <p:nvPr userDrawn="1"/>
        </p:nvGrpSpPr>
        <p:grpSpPr>
          <a:xfrm>
            <a:off x="6284913" y="1407695"/>
            <a:ext cx="6029549" cy="6023393"/>
            <a:chOff x="6284913" y="1217613"/>
            <a:chExt cx="6219825" cy="6213475"/>
          </a:xfrm>
        </p:grpSpPr>
        <p:sp>
          <p:nvSpPr>
            <p:cNvPr id="25" name="Freeform 24"/>
            <p:cNvSpPr>
              <a:spLocks/>
            </p:cNvSpPr>
            <p:nvPr userDrawn="1"/>
          </p:nvSpPr>
          <p:spPr bwMode="auto">
            <a:xfrm>
              <a:off x="8358188" y="3287713"/>
              <a:ext cx="2073275" cy="2073275"/>
            </a:xfrm>
            <a:custGeom>
              <a:avLst/>
              <a:gdLst>
                <a:gd name="T0" fmla="*/ 0 w 1334"/>
                <a:gd name="T1" fmla="*/ 1334 h 1334"/>
                <a:gd name="T2" fmla="*/ 1334 w 1334"/>
                <a:gd name="T3" fmla="*/ 0 h 1334"/>
                <a:gd name="T4" fmla="*/ 0 w 1334"/>
                <a:gd name="T5" fmla="*/ 0 h 1334"/>
                <a:gd name="T6" fmla="*/ 0 w 1334"/>
                <a:gd name="T7" fmla="*/ 1334 h 1334"/>
              </a:gdLst>
              <a:ahLst/>
              <a:cxnLst>
                <a:cxn ang="0">
                  <a:pos x="T0" y="T1"/>
                </a:cxn>
                <a:cxn ang="0">
                  <a:pos x="T2" y="T3"/>
                </a:cxn>
                <a:cxn ang="0">
                  <a:pos x="T4" y="T5"/>
                </a:cxn>
                <a:cxn ang="0">
                  <a:pos x="T6" y="T7"/>
                </a:cxn>
              </a:cxnLst>
              <a:rect l="0" t="0" r="r" b="b"/>
              <a:pathLst>
                <a:path w="1334" h="1334">
                  <a:moveTo>
                    <a:pt x="0" y="1334"/>
                  </a:moveTo>
                  <a:cubicBezTo>
                    <a:pt x="737" y="1334"/>
                    <a:pt x="1334" y="737"/>
                    <a:pt x="1334" y="0"/>
                  </a:cubicBezTo>
                  <a:cubicBezTo>
                    <a:pt x="0" y="0"/>
                    <a:pt x="0" y="0"/>
                    <a:pt x="0" y="0"/>
                  </a:cubicBezTo>
                  <a:lnTo>
                    <a:pt x="0" y="1334"/>
                  </a:lnTo>
                  <a:close/>
                </a:path>
              </a:pathLst>
            </a:custGeom>
            <a:noFill/>
            <a:ln w="12700"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26"/>
            <p:cNvSpPr>
              <a:spLocks/>
            </p:cNvSpPr>
            <p:nvPr userDrawn="1"/>
          </p:nvSpPr>
          <p:spPr bwMode="auto">
            <a:xfrm>
              <a:off x="6284913" y="3287713"/>
              <a:ext cx="2073275" cy="2073275"/>
            </a:xfrm>
            <a:custGeom>
              <a:avLst/>
              <a:gdLst>
                <a:gd name="T0" fmla="*/ 0 w 1333"/>
                <a:gd name="T1" fmla="*/ 0 h 1334"/>
                <a:gd name="T2" fmla="*/ 1333 w 1333"/>
                <a:gd name="T3" fmla="*/ 1334 h 1334"/>
                <a:gd name="T4" fmla="*/ 1333 w 1333"/>
                <a:gd name="T5" fmla="*/ 0 h 1334"/>
                <a:gd name="T6" fmla="*/ 0 w 1333"/>
                <a:gd name="T7" fmla="*/ 0 h 1334"/>
              </a:gdLst>
              <a:ahLst/>
              <a:cxnLst>
                <a:cxn ang="0">
                  <a:pos x="T0" y="T1"/>
                </a:cxn>
                <a:cxn ang="0">
                  <a:pos x="T2" y="T3"/>
                </a:cxn>
                <a:cxn ang="0">
                  <a:pos x="T4" y="T5"/>
                </a:cxn>
                <a:cxn ang="0">
                  <a:pos x="T6" y="T7"/>
                </a:cxn>
              </a:cxnLst>
              <a:rect l="0" t="0" r="r" b="b"/>
              <a:pathLst>
                <a:path w="1333" h="1334">
                  <a:moveTo>
                    <a:pt x="0" y="0"/>
                  </a:moveTo>
                  <a:cubicBezTo>
                    <a:pt x="0" y="737"/>
                    <a:pt x="597" y="1334"/>
                    <a:pt x="1333" y="1334"/>
                  </a:cubicBezTo>
                  <a:cubicBezTo>
                    <a:pt x="1333" y="0"/>
                    <a:pt x="1333" y="0"/>
                    <a:pt x="1333" y="0"/>
                  </a:cubicBezTo>
                  <a:lnTo>
                    <a:pt x="0" y="0"/>
                  </a:lnTo>
                  <a:close/>
                </a:path>
              </a:pathLst>
            </a:custGeom>
            <a:noFill/>
            <a:ln w="12700"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29"/>
            <p:cNvSpPr>
              <a:spLocks/>
            </p:cNvSpPr>
            <p:nvPr userDrawn="1"/>
          </p:nvSpPr>
          <p:spPr bwMode="auto">
            <a:xfrm>
              <a:off x="10431463" y="3287713"/>
              <a:ext cx="2073275" cy="2073275"/>
            </a:xfrm>
            <a:custGeom>
              <a:avLst/>
              <a:gdLst>
                <a:gd name="T0" fmla="*/ 0 w 1333"/>
                <a:gd name="T1" fmla="*/ 1334 h 1334"/>
                <a:gd name="T2" fmla="*/ 1333 w 1333"/>
                <a:gd name="T3" fmla="*/ 0 h 1334"/>
                <a:gd name="T4" fmla="*/ 0 w 1333"/>
                <a:gd name="T5" fmla="*/ 0 h 1334"/>
                <a:gd name="T6" fmla="*/ 0 w 1333"/>
                <a:gd name="T7" fmla="*/ 1334 h 1334"/>
              </a:gdLst>
              <a:ahLst/>
              <a:cxnLst>
                <a:cxn ang="0">
                  <a:pos x="T0" y="T1"/>
                </a:cxn>
                <a:cxn ang="0">
                  <a:pos x="T2" y="T3"/>
                </a:cxn>
                <a:cxn ang="0">
                  <a:pos x="T4" y="T5"/>
                </a:cxn>
                <a:cxn ang="0">
                  <a:pos x="T6" y="T7"/>
                </a:cxn>
              </a:cxnLst>
              <a:rect l="0" t="0" r="r" b="b"/>
              <a:pathLst>
                <a:path w="1333" h="1334">
                  <a:moveTo>
                    <a:pt x="0" y="1334"/>
                  </a:moveTo>
                  <a:cubicBezTo>
                    <a:pt x="736" y="1334"/>
                    <a:pt x="1333" y="737"/>
                    <a:pt x="1333" y="0"/>
                  </a:cubicBezTo>
                  <a:cubicBezTo>
                    <a:pt x="0" y="0"/>
                    <a:pt x="0" y="0"/>
                    <a:pt x="0" y="0"/>
                  </a:cubicBezTo>
                  <a:lnTo>
                    <a:pt x="0" y="1334"/>
                  </a:lnTo>
                  <a:close/>
                </a:path>
              </a:pathLst>
            </a:custGeom>
            <a:noFill/>
            <a:ln w="12700"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30"/>
            <p:cNvSpPr>
              <a:spLocks/>
            </p:cNvSpPr>
            <p:nvPr userDrawn="1"/>
          </p:nvSpPr>
          <p:spPr bwMode="auto">
            <a:xfrm>
              <a:off x="8358188" y="5360988"/>
              <a:ext cx="2073275" cy="2070100"/>
            </a:xfrm>
            <a:custGeom>
              <a:avLst/>
              <a:gdLst>
                <a:gd name="T0" fmla="*/ 1334 w 1334"/>
                <a:gd name="T1" fmla="*/ 0 h 1333"/>
                <a:gd name="T2" fmla="*/ 0 w 1334"/>
                <a:gd name="T3" fmla="*/ 0 h 1333"/>
                <a:gd name="T4" fmla="*/ 0 w 1334"/>
                <a:gd name="T5" fmla="*/ 1333 h 1333"/>
                <a:gd name="T6" fmla="*/ 1334 w 1334"/>
                <a:gd name="T7" fmla="*/ 0 h 1333"/>
              </a:gdLst>
              <a:ahLst/>
              <a:cxnLst>
                <a:cxn ang="0">
                  <a:pos x="T0" y="T1"/>
                </a:cxn>
                <a:cxn ang="0">
                  <a:pos x="T2" y="T3"/>
                </a:cxn>
                <a:cxn ang="0">
                  <a:pos x="T4" y="T5"/>
                </a:cxn>
                <a:cxn ang="0">
                  <a:pos x="T6" y="T7"/>
                </a:cxn>
              </a:cxnLst>
              <a:rect l="0" t="0" r="r" b="b"/>
              <a:pathLst>
                <a:path w="1334" h="1333">
                  <a:moveTo>
                    <a:pt x="1334" y="0"/>
                  </a:moveTo>
                  <a:cubicBezTo>
                    <a:pt x="0" y="0"/>
                    <a:pt x="0" y="0"/>
                    <a:pt x="0" y="0"/>
                  </a:cubicBezTo>
                  <a:cubicBezTo>
                    <a:pt x="0" y="1333"/>
                    <a:pt x="0" y="1333"/>
                    <a:pt x="0" y="1333"/>
                  </a:cubicBezTo>
                  <a:cubicBezTo>
                    <a:pt x="0" y="597"/>
                    <a:pt x="597" y="0"/>
                    <a:pt x="1334" y="0"/>
                  </a:cubicBezTo>
                  <a:close/>
                </a:path>
              </a:pathLst>
            </a:custGeom>
            <a:noFill/>
            <a:ln w="12700"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31"/>
            <p:cNvSpPr>
              <a:spLocks/>
            </p:cNvSpPr>
            <p:nvPr userDrawn="1"/>
          </p:nvSpPr>
          <p:spPr bwMode="auto">
            <a:xfrm>
              <a:off x="6284913" y="5360988"/>
              <a:ext cx="2073275" cy="2070100"/>
            </a:xfrm>
            <a:custGeom>
              <a:avLst/>
              <a:gdLst>
                <a:gd name="T0" fmla="*/ 1333 w 1333"/>
                <a:gd name="T1" fmla="*/ 0 h 1333"/>
                <a:gd name="T2" fmla="*/ 0 w 1333"/>
                <a:gd name="T3" fmla="*/ 1333 h 1333"/>
                <a:gd name="T4" fmla="*/ 1333 w 1333"/>
                <a:gd name="T5" fmla="*/ 1333 h 1333"/>
                <a:gd name="T6" fmla="*/ 1333 w 1333"/>
                <a:gd name="T7" fmla="*/ 0 h 1333"/>
              </a:gdLst>
              <a:ahLst/>
              <a:cxnLst>
                <a:cxn ang="0">
                  <a:pos x="T0" y="T1"/>
                </a:cxn>
                <a:cxn ang="0">
                  <a:pos x="T2" y="T3"/>
                </a:cxn>
                <a:cxn ang="0">
                  <a:pos x="T4" y="T5"/>
                </a:cxn>
                <a:cxn ang="0">
                  <a:pos x="T6" y="T7"/>
                </a:cxn>
              </a:cxnLst>
              <a:rect l="0" t="0" r="r" b="b"/>
              <a:pathLst>
                <a:path w="1333" h="1333">
                  <a:moveTo>
                    <a:pt x="1333" y="0"/>
                  </a:moveTo>
                  <a:cubicBezTo>
                    <a:pt x="597" y="0"/>
                    <a:pt x="0" y="597"/>
                    <a:pt x="0" y="1333"/>
                  </a:cubicBezTo>
                  <a:cubicBezTo>
                    <a:pt x="1333" y="1333"/>
                    <a:pt x="1333" y="1333"/>
                    <a:pt x="1333" y="1333"/>
                  </a:cubicBezTo>
                  <a:lnTo>
                    <a:pt x="1333" y="0"/>
                  </a:lnTo>
                  <a:close/>
                </a:path>
              </a:pathLst>
            </a:custGeom>
            <a:noFill/>
            <a:ln w="12700"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32"/>
            <p:cNvSpPr>
              <a:spLocks/>
            </p:cNvSpPr>
            <p:nvPr userDrawn="1"/>
          </p:nvSpPr>
          <p:spPr bwMode="auto">
            <a:xfrm>
              <a:off x="10431463" y="5360988"/>
              <a:ext cx="2073275" cy="2070100"/>
            </a:xfrm>
            <a:custGeom>
              <a:avLst/>
              <a:gdLst>
                <a:gd name="T0" fmla="*/ 0 w 1333"/>
                <a:gd name="T1" fmla="*/ 0 h 1333"/>
                <a:gd name="T2" fmla="*/ 1333 w 1333"/>
                <a:gd name="T3" fmla="*/ 1333 h 1333"/>
                <a:gd name="T4" fmla="*/ 1333 w 1333"/>
                <a:gd name="T5" fmla="*/ 0 h 1333"/>
                <a:gd name="T6" fmla="*/ 0 w 1333"/>
                <a:gd name="T7" fmla="*/ 0 h 1333"/>
              </a:gdLst>
              <a:ahLst/>
              <a:cxnLst>
                <a:cxn ang="0">
                  <a:pos x="T0" y="T1"/>
                </a:cxn>
                <a:cxn ang="0">
                  <a:pos x="T2" y="T3"/>
                </a:cxn>
                <a:cxn ang="0">
                  <a:pos x="T4" y="T5"/>
                </a:cxn>
                <a:cxn ang="0">
                  <a:pos x="T6" y="T7"/>
                </a:cxn>
              </a:cxnLst>
              <a:rect l="0" t="0" r="r" b="b"/>
              <a:pathLst>
                <a:path w="1333" h="1333">
                  <a:moveTo>
                    <a:pt x="0" y="0"/>
                  </a:moveTo>
                  <a:cubicBezTo>
                    <a:pt x="0" y="736"/>
                    <a:pt x="597" y="1333"/>
                    <a:pt x="1333" y="1333"/>
                  </a:cubicBezTo>
                  <a:cubicBezTo>
                    <a:pt x="1333" y="0"/>
                    <a:pt x="1333" y="0"/>
                    <a:pt x="1333" y="0"/>
                  </a:cubicBezTo>
                  <a:lnTo>
                    <a:pt x="0" y="0"/>
                  </a:lnTo>
                  <a:close/>
                </a:path>
              </a:pathLst>
            </a:custGeom>
            <a:noFill/>
            <a:ln w="12700"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11"/>
            <p:cNvSpPr>
              <a:spLocks/>
            </p:cNvSpPr>
            <p:nvPr userDrawn="1"/>
          </p:nvSpPr>
          <p:spPr bwMode="auto">
            <a:xfrm>
              <a:off x="10431463" y="1217613"/>
              <a:ext cx="2073275" cy="2070100"/>
            </a:xfrm>
            <a:custGeom>
              <a:avLst/>
              <a:gdLst>
                <a:gd name="T0" fmla="*/ 1333 w 1333"/>
                <a:gd name="T1" fmla="*/ 1333 h 1333"/>
                <a:gd name="T2" fmla="*/ 1333 w 1333"/>
                <a:gd name="T3" fmla="*/ 0 h 1333"/>
                <a:gd name="T4" fmla="*/ 0 w 1333"/>
                <a:gd name="T5" fmla="*/ 0 h 1333"/>
                <a:gd name="T6" fmla="*/ 1333 w 1333"/>
                <a:gd name="T7" fmla="*/ 1333 h 1333"/>
              </a:gdLst>
              <a:ahLst/>
              <a:cxnLst>
                <a:cxn ang="0">
                  <a:pos x="T0" y="T1"/>
                </a:cxn>
                <a:cxn ang="0">
                  <a:pos x="T2" y="T3"/>
                </a:cxn>
                <a:cxn ang="0">
                  <a:pos x="T4" y="T5"/>
                </a:cxn>
                <a:cxn ang="0">
                  <a:pos x="T6" y="T7"/>
                </a:cxn>
              </a:cxnLst>
              <a:rect l="0" t="0" r="r" b="b"/>
              <a:pathLst>
                <a:path w="1333" h="1333">
                  <a:moveTo>
                    <a:pt x="1333" y="1333"/>
                  </a:moveTo>
                  <a:cubicBezTo>
                    <a:pt x="1333" y="0"/>
                    <a:pt x="1333" y="0"/>
                    <a:pt x="1333" y="0"/>
                  </a:cubicBezTo>
                  <a:cubicBezTo>
                    <a:pt x="0" y="0"/>
                    <a:pt x="0" y="0"/>
                    <a:pt x="0" y="0"/>
                  </a:cubicBezTo>
                  <a:cubicBezTo>
                    <a:pt x="736" y="0"/>
                    <a:pt x="1333" y="597"/>
                    <a:pt x="1333" y="1333"/>
                  </a:cubicBezTo>
                  <a:close/>
                </a:path>
              </a:pathLst>
            </a:custGeom>
            <a:noFill/>
            <a:ln w="12700"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12"/>
            <p:cNvSpPr>
              <a:spLocks/>
            </p:cNvSpPr>
            <p:nvPr userDrawn="1"/>
          </p:nvSpPr>
          <p:spPr bwMode="auto">
            <a:xfrm>
              <a:off x="6419850" y="1217613"/>
              <a:ext cx="1938338" cy="2070100"/>
            </a:xfrm>
            <a:custGeom>
              <a:avLst/>
              <a:gdLst>
                <a:gd name="T0" fmla="*/ 0 w 1333"/>
                <a:gd name="T1" fmla="*/ 1333 h 1333"/>
                <a:gd name="T2" fmla="*/ 1333 w 1333"/>
                <a:gd name="T3" fmla="*/ 1333 h 1333"/>
                <a:gd name="T4" fmla="*/ 1333 w 1333"/>
                <a:gd name="T5" fmla="*/ 0 h 1333"/>
                <a:gd name="T6" fmla="*/ 0 w 1333"/>
                <a:gd name="T7" fmla="*/ 1333 h 1333"/>
              </a:gdLst>
              <a:ahLst/>
              <a:cxnLst>
                <a:cxn ang="0">
                  <a:pos x="T0" y="T1"/>
                </a:cxn>
                <a:cxn ang="0">
                  <a:pos x="T2" y="T3"/>
                </a:cxn>
                <a:cxn ang="0">
                  <a:pos x="T4" y="T5"/>
                </a:cxn>
                <a:cxn ang="0">
                  <a:pos x="T6" y="T7"/>
                </a:cxn>
              </a:cxnLst>
              <a:rect l="0" t="0" r="r" b="b"/>
              <a:pathLst>
                <a:path w="1333" h="1333">
                  <a:moveTo>
                    <a:pt x="0" y="1333"/>
                  </a:moveTo>
                  <a:cubicBezTo>
                    <a:pt x="1333" y="1333"/>
                    <a:pt x="1333" y="1333"/>
                    <a:pt x="1333" y="1333"/>
                  </a:cubicBezTo>
                  <a:cubicBezTo>
                    <a:pt x="1333" y="0"/>
                    <a:pt x="1333" y="0"/>
                    <a:pt x="1333" y="0"/>
                  </a:cubicBezTo>
                  <a:cubicBezTo>
                    <a:pt x="1333" y="736"/>
                    <a:pt x="736" y="1333"/>
                    <a:pt x="0" y="1333"/>
                  </a:cubicBezTo>
                  <a:close/>
                </a:path>
              </a:pathLst>
            </a:custGeom>
            <a:noFill/>
            <a:ln w="12700"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13"/>
            <p:cNvSpPr>
              <a:spLocks/>
            </p:cNvSpPr>
            <p:nvPr userDrawn="1"/>
          </p:nvSpPr>
          <p:spPr bwMode="auto">
            <a:xfrm>
              <a:off x="8358188" y="1217613"/>
              <a:ext cx="2073275" cy="2070100"/>
            </a:xfrm>
            <a:custGeom>
              <a:avLst/>
              <a:gdLst>
                <a:gd name="T0" fmla="*/ 1334 w 1334"/>
                <a:gd name="T1" fmla="*/ 0 h 1333"/>
                <a:gd name="T2" fmla="*/ 0 w 1334"/>
                <a:gd name="T3" fmla="*/ 1333 h 1333"/>
                <a:gd name="T4" fmla="*/ 1334 w 1334"/>
                <a:gd name="T5" fmla="*/ 1333 h 1333"/>
                <a:gd name="T6" fmla="*/ 1334 w 1334"/>
                <a:gd name="T7" fmla="*/ 0 h 1333"/>
              </a:gdLst>
              <a:ahLst/>
              <a:cxnLst>
                <a:cxn ang="0">
                  <a:pos x="T0" y="T1"/>
                </a:cxn>
                <a:cxn ang="0">
                  <a:pos x="T2" y="T3"/>
                </a:cxn>
                <a:cxn ang="0">
                  <a:pos x="T4" y="T5"/>
                </a:cxn>
                <a:cxn ang="0">
                  <a:pos x="T6" y="T7"/>
                </a:cxn>
              </a:cxnLst>
              <a:rect l="0" t="0" r="r" b="b"/>
              <a:pathLst>
                <a:path w="1334" h="1333">
                  <a:moveTo>
                    <a:pt x="1334" y="0"/>
                  </a:moveTo>
                  <a:cubicBezTo>
                    <a:pt x="597" y="0"/>
                    <a:pt x="0" y="597"/>
                    <a:pt x="0" y="1333"/>
                  </a:cubicBezTo>
                  <a:cubicBezTo>
                    <a:pt x="1334" y="1333"/>
                    <a:pt x="1334" y="1333"/>
                    <a:pt x="1334" y="1333"/>
                  </a:cubicBezTo>
                  <a:lnTo>
                    <a:pt x="1334" y="0"/>
                  </a:lnTo>
                  <a:close/>
                </a:path>
              </a:pathLst>
            </a:custGeom>
            <a:noFill/>
            <a:ln w="12700"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232091007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p:cSld name="Title Pattern Orang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9331" y="2317843"/>
            <a:ext cx="4655075" cy="997196"/>
          </a:xfrm>
        </p:spPr>
        <p:txBody>
          <a:bodyPr wrap="square" anchor="b" anchorCtr="0">
            <a:spAutoFit/>
          </a:bodyPr>
          <a:lstStyle>
            <a:lvl1pPr>
              <a:defRPr sz="3600">
                <a:solidFill>
                  <a:schemeClr val="tx2"/>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699331" y="3515546"/>
            <a:ext cx="4655075" cy="338554"/>
          </a:xfrm>
        </p:spPr>
        <p:txBody>
          <a:bodyPr wrap="square">
            <a:spAutoFit/>
          </a:bodyPr>
          <a:lstStyle>
            <a:lvl1pPr marL="0" indent="0" algn="l">
              <a:buNone/>
              <a:defRPr sz="22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23" name="Picture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405" y="963778"/>
            <a:ext cx="2055322" cy="500677"/>
          </a:xfrm>
          <a:prstGeom prst="rect">
            <a:avLst/>
          </a:prstGeom>
        </p:spPr>
      </p:pic>
      <p:sp>
        <p:nvSpPr>
          <p:cNvPr id="39" name="Text Placeholder 5"/>
          <p:cNvSpPr>
            <a:spLocks noGrp="1"/>
          </p:cNvSpPr>
          <p:nvPr>
            <p:ph type="body" sz="quarter" idx="11"/>
          </p:nvPr>
        </p:nvSpPr>
        <p:spPr>
          <a:xfrm>
            <a:off x="694405" y="4338357"/>
            <a:ext cx="3960813" cy="479991"/>
          </a:xfrm>
        </p:spPr>
        <p:txBody>
          <a:bodyPr>
            <a:normAutofit/>
          </a:bodyPr>
          <a:lstStyle>
            <a:lvl1pPr marL="0" indent="0">
              <a:buFontTx/>
              <a:buNone/>
              <a:defRPr sz="1800">
                <a:solidFill>
                  <a:schemeClr val="tx2"/>
                </a:solidFill>
              </a:defRPr>
            </a:lvl1pPr>
            <a:lvl2pPr marL="237744" indent="0">
              <a:buFontTx/>
              <a:buNone/>
              <a:defRPr/>
            </a:lvl2pPr>
            <a:lvl3pPr marL="455612" indent="0">
              <a:buFontTx/>
              <a:buNone/>
              <a:defRPr/>
            </a:lvl3pPr>
            <a:lvl4pPr marL="693737" indent="0">
              <a:buFontTx/>
              <a:buNone/>
              <a:defRPr/>
            </a:lvl4pPr>
            <a:lvl5pPr marL="911225" indent="0">
              <a:buFontTx/>
              <a:buNone/>
              <a:defRPr/>
            </a:lvl5pPr>
          </a:lstStyle>
          <a:p>
            <a:pPr lvl="0"/>
            <a:r>
              <a:rPr lang="en-US"/>
              <a:t>Edit Master text styles</a:t>
            </a:r>
          </a:p>
        </p:txBody>
      </p:sp>
      <p:grpSp>
        <p:nvGrpSpPr>
          <p:cNvPr id="12" name="Group 11"/>
          <p:cNvGrpSpPr/>
          <p:nvPr userDrawn="1"/>
        </p:nvGrpSpPr>
        <p:grpSpPr>
          <a:xfrm>
            <a:off x="665377" y="5537861"/>
            <a:ext cx="4423901" cy="456933"/>
            <a:chOff x="7091159" y="5378260"/>
            <a:chExt cx="4423901" cy="456933"/>
          </a:xfrm>
        </p:grpSpPr>
        <p:sp>
          <p:nvSpPr>
            <p:cNvPr id="15" name="TextBox 14"/>
            <p:cNvSpPr txBox="1"/>
            <p:nvPr/>
          </p:nvSpPr>
          <p:spPr>
            <a:xfrm>
              <a:off x="7091159" y="5712082"/>
              <a:ext cx="4423901"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2"/>
                  </a:solidFill>
                  <a:effectLst/>
                  <a:uLnTx/>
                  <a:uFillTx/>
                  <a:latin typeface="Arial"/>
                  <a:ea typeface="+mn-ea"/>
                  <a:cs typeface="+mn-cs"/>
                </a:rPr>
                <a:t>“Seyfarth” refers to Seyfarth Shaw LLP (an Illinois limited liability partnership). </a:t>
              </a:r>
            </a:p>
          </p:txBody>
        </p:sp>
        <p:sp>
          <p:nvSpPr>
            <p:cNvPr id="14" name="TextBox 13"/>
            <p:cNvSpPr txBox="1"/>
            <p:nvPr userDrawn="1"/>
          </p:nvSpPr>
          <p:spPr>
            <a:xfrm>
              <a:off x="7091159" y="5378260"/>
              <a:ext cx="2054952" cy="228600"/>
            </a:xfrm>
            <a:prstGeom prst="rect">
              <a:avLst/>
            </a:prstGeom>
            <a:noFill/>
          </p:spPr>
          <p:txBody>
            <a:bodyPr wrap="non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2"/>
                  </a:solidFill>
                  <a:effectLst/>
                  <a:uLnTx/>
                  <a:uFillTx/>
                  <a:latin typeface="Arial"/>
                  <a:ea typeface="+mn-ea"/>
                  <a:cs typeface="+mn-cs"/>
                </a:rPr>
                <a:t>Seyfarth Shaw LLP</a:t>
              </a:r>
            </a:p>
          </p:txBody>
        </p:sp>
      </p:grpSp>
      <p:grpSp>
        <p:nvGrpSpPr>
          <p:cNvPr id="5" name="Group 4"/>
          <p:cNvGrpSpPr/>
          <p:nvPr userDrawn="1"/>
        </p:nvGrpSpPr>
        <p:grpSpPr>
          <a:xfrm>
            <a:off x="324854" y="-84221"/>
            <a:ext cx="12921914" cy="7688179"/>
            <a:chOff x="324854" y="-84221"/>
            <a:chExt cx="12921914" cy="7688179"/>
          </a:xfrm>
        </p:grpSpPr>
        <p:sp>
          <p:nvSpPr>
            <p:cNvPr id="4" name="Rectangle 3"/>
            <p:cNvSpPr/>
            <p:nvPr userDrawn="1"/>
          </p:nvSpPr>
          <p:spPr>
            <a:xfrm>
              <a:off x="12192000" y="-84221"/>
              <a:ext cx="1054768" cy="7688179"/>
            </a:xfrm>
            <a:prstGeom prst="rect">
              <a:avLst/>
            </a:prstGeom>
            <a:solidFill>
              <a:srgbClr val="E6E6E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324854" y="6858000"/>
              <a:ext cx="12031578" cy="745957"/>
            </a:xfrm>
            <a:prstGeom prst="rect">
              <a:avLst/>
            </a:prstGeom>
            <a:solidFill>
              <a:srgbClr val="E6E6E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userDrawn="1"/>
        </p:nvGrpSpPr>
        <p:grpSpPr>
          <a:xfrm>
            <a:off x="477254" y="68179"/>
            <a:ext cx="12921914" cy="7688179"/>
            <a:chOff x="324854" y="-84221"/>
            <a:chExt cx="12921914" cy="7688179"/>
          </a:xfrm>
        </p:grpSpPr>
        <p:sp>
          <p:nvSpPr>
            <p:cNvPr id="19" name="Rectangle 18"/>
            <p:cNvSpPr/>
            <p:nvPr userDrawn="1"/>
          </p:nvSpPr>
          <p:spPr>
            <a:xfrm>
              <a:off x="12192000" y="-84221"/>
              <a:ext cx="1054768" cy="7688179"/>
            </a:xfrm>
            <a:prstGeom prst="rect">
              <a:avLst/>
            </a:prstGeom>
            <a:solidFill>
              <a:srgbClr val="E6E6E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userDrawn="1"/>
          </p:nvSpPr>
          <p:spPr>
            <a:xfrm>
              <a:off x="324854" y="6858000"/>
              <a:ext cx="12031578" cy="745957"/>
            </a:xfrm>
            <a:prstGeom prst="rect">
              <a:avLst/>
            </a:prstGeom>
            <a:solidFill>
              <a:srgbClr val="E6E6E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Footer Placeholder 5"/>
          <p:cNvSpPr>
            <a:spLocks noGrp="1"/>
          </p:cNvSpPr>
          <p:nvPr>
            <p:ph type="ftr" sz="quarter" idx="12"/>
          </p:nvPr>
        </p:nvSpPr>
        <p:spPr>
          <a:xfrm>
            <a:off x="667512" y="6016752"/>
            <a:ext cx="5486400" cy="123111"/>
          </a:xfrm>
        </p:spPr>
        <p:txBody>
          <a:bodyPr/>
          <a:lstStyle>
            <a:lvl1pPr>
              <a:defRPr sz="800">
                <a:solidFill>
                  <a:schemeClr val="tx2"/>
                </a:solidFill>
              </a:defRPr>
            </a:lvl1pPr>
          </a:lstStyle>
          <a:p>
            <a:r>
              <a:rPr lang="en-US" dirty="0"/>
              <a:t>©2021 Seyfarth Shaw LLP. All rights reserved. Private and Confidential</a:t>
            </a:r>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96939" y="1167928"/>
            <a:ext cx="6348250" cy="6340857"/>
          </a:xfrm>
          <a:prstGeom prst="rect">
            <a:avLst/>
          </a:prstGeom>
        </p:spPr>
      </p:pic>
    </p:spTree>
    <p:extLst>
      <p:ext uri="{BB962C8B-B14F-4D97-AF65-F5344CB8AC3E}">
        <p14:creationId xmlns:p14="http://schemas.microsoft.com/office/powerpoint/2010/main" val="277602031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p:cSld name="Title Pattern Dark Orang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9331" y="2317843"/>
            <a:ext cx="4655075" cy="997196"/>
          </a:xfrm>
        </p:spPr>
        <p:txBody>
          <a:bodyPr wrap="square" anchor="b" anchorCtr="0">
            <a:spAutoFit/>
          </a:bodyPr>
          <a:lstStyle>
            <a:lvl1pPr>
              <a:defRPr sz="3600">
                <a:solidFill>
                  <a:schemeClr val="tx2"/>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699331" y="3515546"/>
            <a:ext cx="4655075" cy="338554"/>
          </a:xfrm>
        </p:spPr>
        <p:txBody>
          <a:bodyPr wrap="square">
            <a:spAutoFit/>
          </a:bodyPr>
          <a:lstStyle>
            <a:lvl1pPr marL="0" indent="0" algn="l">
              <a:buNone/>
              <a:defRPr sz="22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23" name="Picture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405" y="963778"/>
            <a:ext cx="2055322" cy="500677"/>
          </a:xfrm>
          <a:prstGeom prst="rect">
            <a:avLst/>
          </a:prstGeom>
        </p:spPr>
      </p:pic>
      <p:sp>
        <p:nvSpPr>
          <p:cNvPr id="39" name="Text Placeholder 5"/>
          <p:cNvSpPr>
            <a:spLocks noGrp="1"/>
          </p:cNvSpPr>
          <p:nvPr>
            <p:ph type="body" sz="quarter" idx="11"/>
          </p:nvPr>
        </p:nvSpPr>
        <p:spPr>
          <a:xfrm>
            <a:off x="694405" y="4338357"/>
            <a:ext cx="3960813" cy="479991"/>
          </a:xfrm>
        </p:spPr>
        <p:txBody>
          <a:bodyPr>
            <a:normAutofit/>
          </a:bodyPr>
          <a:lstStyle>
            <a:lvl1pPr marL="0" indent="0">
              <a:buFontTx/>
              <a:buNone/>
              <a:defRPr sz="1800">
                <a:solidFill>
                  <a:schemeClr val="tx2"/>
                </a:solidFill>
              </a:defRPr>
            </a:lvl1pPr>
            <a:lvl2pPr marL="237744" indent="0">
              <a:buFontTx/>
              <a:buNone/>
              <a:defRPr/>
            </a:lvl2pPr>
            <a:lvl3pPr marL="455612" indent="0">
              <a:buFontTx/>
              <a:buNone/>
              <a:defRPr/>
            </a:lvl3pPr>
            <a:lvl4pPr marL="693737" indent="0">
              <a:buFontTx/>
              <a:buNone/>
              <a:defRPr/>
            </a:lvl4pPr>
            <a:lvl5pPr marL="911225" indent="0">
              <a:buFontTx/>
              <a:buNone/>
              <a:defRPr/>
            </a:lvl5pPr>
          </a:lstStyle>
          <a:p>
            <a:pPr lvl="0"/>
            <a:r>
              <a:rPr lang="en-US"/>
              <a:t>Edit Master text styles</a:t>
            </a:r>
          </a:p>
        </p:txBody>
      </p:sp>
      <p:grpSp>
        <p:nvGrpSpPr>
          <p:cNvPr id="12" name="Group 11"/>
          <p:cNvGrpSpPr/>
          <p:nvPr userDrawn="1"/>
        </p:nvGrpSpPr>
        <p:grpSpPr>
          <a:xfrm>
            <a:off x="665377" y="5537861"/>
            <a:ext cx="4423901" cy="456933"/>
            <a:chOff x="7091159" y="5378260"/>
            <a:chExt cx="4423901" cy="456933"/>
          </a:xfrm>
        </p:grpSpPr>
        <p:sp>
          <p:nvSpPr>
            <p:cNvPr id="15" name="TextBox 14"/>
            <p:cNvSpPr txBox="1"/>
            <p:nvPr/>
          </p:nvSpPr>
          <p:spPr>
            <a:xfrm>
              <a:off x="7091159" y="5712082"/>
              <a:ext cx="4423901"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2"/>
                  </a:solidFill>
                  <a:effectLst/>
                  <a:uLnTx/>
                  <a:uFillTx/>
                  <a:latin typeface="Arial"/>
                  <a:ea typeface="+mn-ea"/>
                  <a:cs typeface="+mn-cs"/>
                </a:rPr>
                <a:t>“Seyfarth” refers to Seyfarth Shaw LLP (an Illinois limited liability partnership). </a:t>
              </a:r>
            </a:p>
          </p:txBody>
        </p:sp>
        <p:sp>
          <p:nvSpPr>
            <p:cNvPr id="14" name="TextBox 13"/>
            <p:cNvSpPr txBox="1"/>
            <p:nvPr userDrawn="1"/>
          </p:nvSpPr>
          <p:spPr>
            <a:xfrm>
              <a:off x="7091159" y="5378260"/>
              <a:ext cx="2054952" cy="228600"/>
            </a:xfrm>
            <a:prstGeom prst="rect">
              <a:avLst/>
            </a:prstGeom>
            <a:noFill/>
          </p:spPr>
          <p:txBody>
            <a:bodyPr wrap="non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2"/>
                  </a:solidFill>
                  <a:effectLst/>
                  <a:uLnTx/>
                  <a:uFillTx/>
                  <a:latin typeface="Arial"/>
                  <a:ea typeface="+mn-ea"/>
                  <a:cs typeface="+mn-cs"/>
                </a:rPr>
                <a:t>Seyfarth Shaw LLP</a:t>
              </a:r>
            </a:p>
          </p:txBody>
        </p:sp>
      </p:grpSp>
      <p:grpSp>
        <p:nvGrpSpPr>
          <p:cNvPr id="5" name="Group 4"/>
          <p:cNvGrpSpPr/>
          <p:nvPr userDrawn="1"/>
        </p:nvGrpSpPr>
        <p:grpSpPr>
          <a:xfrm>
            <a:off x="324854" y="-84221"/>
            <a:ext cx="12921914" cy="7688179"/>
            <a:chOff x="324854" y="-84221"/>
            <a:chExt cx="12921914" cy="7688179"/>
          </a:xfrm>
        </p:grpSpPr>
        <p:sp>
          <p:nvSpPr>
            <p:cNvPr id="4" name="Rectangle 3"/>
            <p:cNvSpPr/>
            <p:nvPr userDrawn="1"/>
          </p:nvSpPr>
          <p:spPr>
            <a:xfrm>
              <a:off x="12192000" y="-84221"/>
              <a:ext cx="1054768" cy="7688179"/>
            </a:xfrm>
            <a:prstGeom prst="rect">
              <a:avLst/>
            </a:prstGeom>
            <a:solidFill>
              <a:srgbClr val="E6E6E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324854" y="6858000"/>
              <a:ext cx="12031578" cy="745957"/>
            </a:xfrm>
            <a:prstGeom prst="rect">
              <a:avLst/>
            </a:prstGeom>
            <a:solidFill>
              <a:srgbClr val="E6E6E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userDrawn="1"/>
        </p:nvGrpSpPr>
        <p:grpSpPr>
          <a:xfrm>
            <a:off x="477254" y="68179"/>
            <a:ext cx="12921914" cy="7688179"/>
            <a:chOff x="324854" y="-84221"/>
            <a:chExt cx="12921914" cy="7688179"/>
          </a:xfrm>
        </p:grpSpPr>
        <p:sp>
          <p:nvSpPr>
            <p:cNvPr id="19" name="Rectangle 18"/>
            <p:cNvSpPr/>
            <p:nvPr userDrawn="1"/>
          </p:nvSpPr>
          <p:spPr>
            <a:xfrm>
              <a:off x="12192000" y="-84221"/>
              <a:ext cx="1054768" cy="7688179"/>
            </a:xfrm>
            <a:prstGeom prst="rect">
              <a:avLst/>
            </a:prstGeom>
            <a:solidFill>
              <a:srgbClr val="E6E6E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userDrawn="1"/>
          </p:nvSpPr>
          <p:spPr>
            <a:xfrm>
              <a:off x="324854" y="6858000"/>
              <a:ext cx="12031578" cy="745957"/>
            </a:xfrm>
            <a:prstGeom prst="rect">
              <a:avLst/>
            </a:prstGeom>
            <a:solidFill>
              <a:srgbClr val="E6E6E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Footer Placeholder 5"/>
          <p:cNvSpPr>
            <a:spLocks noGrp="1"/>
          </p:cNvSpPr>
          <p:nvPr>
            <p:ph type="ftr" sz="quarter" idx="12"/>
          </p:nvPr>
        </p:nvSpPr>
        <p:spPr>
          <a:xfrm>
            <a:off x="667512" y="6016752"/>
            <a:ext cx="5486400" cy="123111"/>
          </a:xfrm>
        </p:spPr>
        <p:txBody>
          <a:bodyPr/>
          <a:lstStyle>
            <a:lvl1pPr>
              <a:defRPr sz="800">
                <a:solidFill>
                  <a:schemeClr val="tx2"/>
                </a:solidFill>
              </a:defRPr>
            </a:lvl1pPr>
          </a:lstStyle>
          <a:p>
            <a:r>
              <a:rPr lang="en-US" dirty="0"/>
              <a:t>©2021 Seyfarth Shaw LLP. All rights reserved. Private and Confidential</a:t>
            </a:r>
          </a:p>
        </p:txBody>
      </p:sp>
      <p:pic>
        <p:nvPicPr>
          <p:cNvPr id="22" name="Picture 2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12380" y="1197854"/>
            <a:ext cx="6260620" cy="6263175"/>
          </a:xfrm>
          <a:prstGeom prst="rect">
            <a:avLst/>
          </a:prstGeom>
        </p:spPr>
      </p:pic>
    </p:spTree>
    <p:extLst>
      <p:ext uri="{BB962C8B-B14F-4D97-AF65-F5344CB8AC3E}">
        <p14:creationId xmlns:p14="http://schemas.microsoft.com/office/powerpoint/2010/main" val="86893941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p:cSld name="Title Pattern Dark Teal">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9331" y="2317843"/>
            <a:ext cx="4655075" cy="997196"/>
          </a:xfrm>
        </p:spPr>
        <p:txBody>
          <a:bodyPr wrap="square" anchor="b" anchorCtr="0">
            <a:spAutoFit/>
          </a:bodyPr>
          <a:lstStyle>
            <a:lvl1pPr>
              <a:defRPr sz="3600">
                <a:solidFill>
                  <a:schemeClr val="tx2"/>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699331" y="3515546"/>
            <a:ext cx="4655075" cy="338554"/>
          </a:xfrm>
        </p:spPr>
        <p:txBody>
          <a:bodyPr wrap="square">
            <a:spAutoFit/>
          </a:bodyPr>
          <a:lstStyle>
            <a:lvl1pPr marL="0" indent="0" algn="l">
              <a:buNone/>
              <a:defRPr sz="22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23" name="Picture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405" y="963778"/>
            <a:ext cx="2055322" cy="500677"/>
          </a:xfrm>
          <a:prstGeom prst="rect">
            <a:avLst/>
          </a:prstGeom>
        </p:spPr>
      </p:pic>
      <p:sp>
        <p:nvSpPr>
          <p:cNvPr id="39" name="Text Placeholder 5"/>
          <p:cNvSpPr>
            <a:spLocks noGrp="1"/>
          </p:cNvSpPr>
          <p:nvPr>
            <p:ph type="body" sz="quarter" idx="11"/>
          </p:nvPr>
        </p:nvSpPr>
        <p:spPr>
          <a:xfrm>
            <a:off x="694405" y="4338357"/>
            <a:ext cx="3960813" cy="479991"/>
          </a:xfrm>
        </p:spPr>
        <p:txBody>
          <a:bodyPr>
            <a:normAutofit/>
          </a:bodyPr>
          <a:lstStyle>
            <a:lvl1pPr marL="0" indent="0">
              <a:buFontTx/>
              <a:buNone/>
              <a:defRPr sz="1800">
                <a:solidFill>
                  <a:schemeClr val="tx2"/>
                </a:solidFill>
              </a:defRPr>
            </a:lvl1pPr>
            <a:lvl2pPr marL="237744" indent="0">
              <a:buFontTx/>
              <a:buNone/>
              <a:defRPr/>
            </a:lvl2pPr>
            <a:lvl3pPr marL="455612" indent="0">
              <a:buFontTx/>
              <a:buNone/>
              <a:defRPr/>
            </a:lvl3pPr>
            <a:lvl4pPr marL="693737" indent="0">
              <a:buFontTx/>
              <a:buNone/>
              <a:defRPr/>
            </a:lvl4pPr>
            <a:lvl5pPr marL="911225" indent="0">
              <a:buFontTx/>
              <a:buNone/>
              <a:defRPr/>
            </a:lvl5pPr>
          </a:lstStyle>
          <a:p>
            <a:pPr lvl="0"/>
            <a:r>
              <a:rPr lang="en-US"/>
              <a:t>Edit Master text styles</a:t>
            </a:r>
          </a:p>
        </p:txBody>
      </p:sp>
      <p:pic>
        <p:nvPicPr>
          <p:cNvPr id="25" name="Picture 2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57009" y="1250716"/>
            <a:ext cx="6182482" cy="6175281"/>
          </a:xfrm>
          <a:prstGeom prst="rect">
            <a:avLst/>
          </a:prstGeom>
        </p:spPr>
      </p:pic>
      <p:grpSp>
        <p:nvGrpSpPr>
          <p:cNvPr id="12" name="Group 11"/>
          <p:cNvGrpSpPr/>
          <p:nvPr userDrawn="1"/>
        </p:nvGrpSpPr>
        <p:grpSpPr>
          <a:xfrm>
            <a:off x="665377" y="5537861"/>
            <a:ext cx="4423901" cy="456933"/>
            <a:chOff x="7091159" y="5378260"/>
            <a:chExt cx="4423901" cy="456933"/>
          </a:xfrm>
        </p:grpSpPr>
        <p:sp>
          <p:nvSpPr>
            <p:cNvPr id="15" name="TextBox 14"/>
            <p:cNvSpPr txBox="1"/>
            <p:nvPr/>
          </p:nvSpPr>
          <p:spPr>
            <a:xfrm>
              <a:off x="7091159" y="5712082"/>
              <a:ext cx="4423901"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2"/>
                  </a:solidFill>
                  <a:effectLst/>
                  <a:uLnTx/>
                  <a:uFillTx/>
                  <a:latin typeface="Arial"/>
                  <a:ea typeface="+mn-ea"/>
                  <a:cs typeface="+mn-cs"/>
                </a:rPr>
                <a:t>“Seyfarth” refers to Seyfarth Shaw LLP (an Illinois limited liability partnership). </a:t>
              </a:r>
            </a:p>
          </p:txBody>
        </p:sp>
        <p:sp>
          <p:nvSpPr>
            <p:cNvPr id="14" name="TextBox 13"/>
            <p:cNvSpPr txBox="1"/>
            <p:nvPr userDrawn="1"/>
          </p:nvSpPr>
          <p:spPr>
            <a:xfrm>
              <a:off x="7091159" y="5378260"/>
              <a:ext cx="2054952" cy="228600"/>
            </a:xfrm>
            <a:prstGeom prst="rect">
              <a:avLst/>
            </a:prstGeom>
            <a:noFill/>
          </p:spPr>
          <p:txBody>
            <a:bodyPr wrap="non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2"/>
                  </a:solidFill>
                  <a:effectLst/>
                  <a:uLnTx/>
                  <a:uFillTx/>
                  <a:latin typeface="Arial"/>
                  <a:ea typeface="+mn-ea"/>
                  <a:cs typeface="+mn-cs"/>
                </a:rPr>
                <a:t>Seyfarth Shaw LLP</a:t>
              </a:r>
            </a:p>
          </p:txBody>
        </p:sp>
      </p:grpSp>
      <p:grpSp>
        <p:nvGrpSpPr>
          <p:cNvPr id="5" name="Group 4"/>
          <p:cNvGrpSpPr/>
          <p:nvPr userDrawn="1"/>
        </p:nvGrpSpPr>
        <p:grpSpPr>
          <a:xfrm>
            <a:off x="324854" y="-84221"/>
            <a:ext cx="12921914" cy="7688179"/>
            <a:chOff x="324854" y="-84221"/>
            <a:chExt cx="12921914" cy="7688179"/>
          </a:xfrm>
        </p:grpSpPr>
        <p:sp>
          <p:nvSpPr>
            <p:cNvPr id="4" name="Rectangle 3"/>
            <p:cNvSpPr/>
            <p:nvPr userDrawn="1"/>
          </p:nvSpPr>
          <p:spPr>
            <a:xfrm>
              <a:off x="12192000" y="-84221"/>
              <a:ext cx="1054768" cy="7688179"/>
            </a:xfrm>
            <a:prstGeom prst="rect">
              <a:avLst/>
            </a:prstGeom>
            <a:solidFill>
              <a:srgbClr val="E6E6E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324854" y="6858000"/>
              <a:ext cx="12031578" cy="745957"/>
            </a:xfrm>
            <a:prstGeom prst="rect">
              <a:avLst/>
            </a:prstGeom>
            <a:solidFill>
              <a:srgbClr val="E6E6E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userDrawn="1"/>
        </p:nvGrpSpPr>
        <p:grpSpPr>
          <a:xfrm>
            <a:off x="477254" y="68179"/>
            <a:ext cx="12921914" cy="7688179"/>
            <a:chOff x="324854" y="-84221"/>
            <a:chExt cx="12921914" cy="7688179"/>
          </a:xfrm>
        </p:grpSpPr>
        <p:sp>
          <p:nvSpPr>
            <p:cNvPr id="19" name="Rectangle 18"/>
            <p:cNvSpPr/>
            <p:nvPr userDrawn="1"/>
          </p:nvSpPr>
          <p:spPr>
            <a:xfrm>
              <a:off x="12192000" y="-84221"/>
              <a:ext cx="1054768" cy="7688179"/>
            </a:xfrm>
            <a:prstGeom prst="rect">
              <a:avLst/>
            </a:prstGeom>
            <a:solidFill>
              <a:srgbClr val="E6E6E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userDrawn="1"/>
          </p:nvSpPr>
          <p:spPr>
            <a:xfrm>
              <a:off x="324854" y="6858000"/>
              <a:ext cx="12031578" cy="745957"/>
            </a:xfrm>
            <a:prstGeom prst="rect">
              <a:avLst/>
            </a:prstGeom>
            <a:solidFill>
              <a:srgbClr val="E6E6E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Footer Placeholder 5"/>
          <p:cNvSpPr>
            <a:spLocks noGrp="1"/>
          </p:cNvSpPr>
          <p:nvPr>
            <p:ph type="ftr" sz="quarter" idx="12"/>
          </p:nvPr>
        </p:nvSpPr>
        <p:spPr>
          <a:xfrm>
            <a:off x="667512" y="6016752"/>
            <a:ext cx="5486400" cy="123111"/>
          </a:xfrm>
        </p:spPr>
        <p:txBody>
          <a:bodyPr/>
          <a:lstStyle>
            <a:lvl1pPr>
              <a:defRPr sz="800">
                <a:solidFill>
                  <a:schemeClr val="tx2"/>
                </a:solidFill>
              </a:defRPr>
            </a:lvl1pPr>
          </a:lstStyle>
          <a:p>
            <a:r>
              <a:rPr lang="en-US" dirty="0"/>
              <a:t>©2021 Seyfarth Shaw LLP. All rights reserved. Private and Confidential</a:t>
            </a:r>
          </a:p>
        </p:txBody>
      </p:sp>
    </p:spTree>
    <p:extLst>
      <p:ext uri="{BB962C8B-B14F-4D97-AF65-F5344CB8AC3E}">
        <p14:creationId xmlns:p14="http://schemas.microsoft.com/office/powerpoint/2010/main" val="188151607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p:cSld name="Title Pattern Purple ">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9331" y="2317843"/>
            <a:ext cx="4655075" cy="997196"/>
          </a:xfrm>
        </p:spPr>
        <p:txBody>
          <a:bodyPr wrap="square" anchor="b" anchorCtr="0">
            <a:spAutoFit/>
          </a:bodyPr>
          <a:lstStyle>
            <a:lvl1pPr>
              <a:defRPr sz="3600">
                <a:solidFill>
                  <a:schemeClr val="tx2"/>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699331" y="3515546"/>
            <a:ext cx="4655075" cy="338554"/>
          </a:xfrm>
        </p:spPr>
        <p:txBody>
          <a:bodyPr wrap="square">
            <a:spAutoFit/>
          </a:bodyPr>
          <a:lstStyle>
            <a:lvl1pPr marL="0" indent="0" algn="l">
              <a:buNone/>
              <a:defRPr sz="22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23" name="Picture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405" y="963778"/>
            <a:ext cx="2055322" cy="500677"/>
          </a:xfrm>
          <a:prstGeom prst="rect">
            <a:avLst/>
          </a:prstGeom>
        </p:spPr>
      </p:pic>
      <p:sp>
        <p:nvSpPr>
          <p:cNvPr id="39" name="Text Placeholder 5"/>
          <p:cNvSpPr>
            <a:spLocks noGrp="1"/>
          </p:cNvSpPr>
          <p:nvPr>
            <p:ph type="body" sz="quarter" idx="11"/>
          </p:nvPr>
        </p:nvSpPr>
        <p:spPr>
          <a:xfrm>
            <a:off x="694405" y="4338357"/>
            <a:ext cx="3960813" cy="479991"/>
          </a:xfrm>
        </p:spPr>
        <p:txBody>
          <a:bodyPr>
            <a:normAutofit/>
          </a:bodyPr>
          <a:lstStyle>
            <a:lvl1pPr marL="0" indent="0">
              <a:buFontTx/>
              <a:buNone/>
              <a:defRPr sz="1800">
                <a:solidFill>
                  <a:schemeClr val="tx2"/>
                </a:solidFill>
              </a:defRPr>
            </a:lvl1pPr>
            <a:lvl2pPr marL="237744" indent="0">
              <a:buFontTx/>
              <a:buNone/>
              <a:defRPr/>
            </a:lvl2pPr>
            <a:lvl3pPr marL="455612" indent="0">
              <a:buFontTx/>
              <a:buNone/>
              <a:defRPr/>
            </a:lvl3pPr>
            <a:lvl4pPr marL="693737" indent="0">
              <a:buFontTx/>
              <a:buNone/>
              <a:defRPr/>
            </a:lvl4pPr>
            <a:lvl5pPr marL="911225" indent="0">
              <a:buFontTx/>
              <a:buNone/>
              <a:defRPr/>
            </a:lvl5pPr>
          </a:lstStyle>
          <a:p>
            <a:pPr lvl="0"/>
            <a:r>
              <a:rPr lang="en-US"/>
              <a:t>Edit Master text styles</a:t>
            </a:r>
          </a:p>
        </p:txBody>
      </p:sp>
      <p:grpSp>
        <p:nvGrpSpPr>
          <p:cNvPr id="12" name="Group 11"/>
          <p:cNvGrpSpPr/>
          <p:nvPr userDrawn="1"/>
        </p:nvGrpSpPr>
        <p:grpSpPr>
          <a:xfrm>
            <a:off x="665377" y="5537861"/>
            <a:ext cx="4423901" cy="456933"/>
            <a:chOff x="7091159" y="5378260"/>
            <a:chExt cx="4423901" cy="456933"/>
          </a:xfrm>
        </p:grpSpPr>
        <p:sp>
          <p:nvSpPr>
            <p:cNvPr id="15" name="TextBox 14"/>
            <p:cNvSpPr txBox="1"/>
            <p:nvPr/>
          </p:nvSpPr>
          <p:spPr>
            <a:xfrm>
              <a:off x="7091159" y="5712082"/>
              <a:ext cx="4423901"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2"/>
                  </a:solidFill>
                  <a:effectLst/>
                  <a:uLnTx/>
                  <a:uFillTx/>
                  <a:latin typeface="Arial"/>
                  <a:ea typeface="+mn-ea"/>
                  <a:cs typeface="+mn-cs"/>
                </a:rPr>
                <a:t>“Seyfarth” refers to Seyfarth Shaw LLP (an Illinois limited liability partnership). </a:t>
              </a:r>
            </a:p>
          </p:txBody>
        </p:sp>
        <p:sp>
          <p:nvSpPr>
            <p:cNvPr id="14" name="TextBox 13"/>
            <p:cNvSpPr txBox="1"/>
            <p:nvPr userDrawn="1"/>
          </p:nvSpPr>
          <p:spPr>
            <a:xfrm>
              <a:off x="7091159" y="5378260"/>
              <a:ext cx="2054952" cy="228600"/>
            </a:xfrm>
            <a:prstGeom prst="rect">
              <a:avLst/>
            </a:prstGeom>
            <a:noFill/>
          </p:spPr>
          <p:txBody>
            <a:bodyPr wrap="non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2"/>
                  </a:solidFill>
                  <a:effectLst/>
                  <a:uLnTx/>
                  <a:uFillTx/>
                  <a:latin typeface="Arial"/>
                  <a:ea typeface="+mn-ea"/>
                  <a:cs typeface="+mn-cs"/>
                </a:rPr>
                <a:t>Seyfarth Shaw LLP</a:t>
              </a:r>
            </a:p>
          </p:txBody>
        </p:sp>
      </p:grpSp>
      <p:grpSp>
        <p:nvGrpSpPr>
          <p:cNvPr id="17" name="Group 16"/>
          <p:cNvGrpSpPr/>
          <p:nvPr userDrawn="1"/>
        </p:nvGrpSpPr>
        <p:grpSpPr>
          <a:xfrm>
            <a:off x="324854" y="-84221"/>
            <a:ext cx="12921914" cy="7688179"/>
            <a:chOff x="324854" y="-84221"/>
            <a:chExt cx="12921914" cy="7688179"/>
          </a:xfrm>
        </p:grpSpPr>
        <p:sp>
          <p:nvSpPr>
            <p:cNvPr id="18" name="Rectangle 17"/>
            <p:cNvSpPr/>
            <p:nvPr userDrawn="1"/>
          </p:nvSpPr>
          <p:spPr>
            <a:xfrm>
              <a:off x="12192000" y="-84221"/>
              <a:ext cx="1054768" cy="7688179"/>
            </a:xfrm>
            <a:prstGeom prst="rect">
              <a:avLst/>
            </a:prstGeom>
            <a:solidFill>
              <a:srgbClr val="E6E6E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userDrawn="1"/>
          </p:nvSpPr>
          <p:spPr>
            <a:xfrm>
              <a:off x="324854" y="6858000"/>
              <a:ext cx="12031578" cy="745957"/>
            </a:xfrm>
            <a:prstGeom prst="rect">
              <a:avLst/>
            </a:prstGeom>
            <a:solidFill>
              <a:srgbClr val="E6E6E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Footer Placeholder 3"/>
          <p:cNvSpPr>
            <a:spLocks noGrp="1"/>
          </p:cNvSpPr>
          <p:nvPr>
            <p:ph type="ftr" sz="quarter" idx="12"/>
          </p:nvPr>
        </p:nvSpPr>
        <p:spPr>
          <a:xfrm>
            <a:off x="667512" y="6016752"/>
            <a:ext cx="5486400" cy="123111"/>
          </a:xfrm>
        </p:spPr>
        <p:txBody>
          <a:bodyPr/>
          <a:lstStyle>
            <a:lvl1pPr>
              <a:defRPr sz="800">
                <a:solidFill>
                  <a:schemeClr val="tx2"/>
                </a:solidFill>
              </a:defRPr>
            </a:lvl1pPr>
          </a:lstStyle>
          <a:p>
            <a:r>
              <a:rPr lang="en-US" dirty="0"/>
              <a:t>©2020 Seyfarth Shaw LLP. All rights reserved. Private and Confidential</a:t>
            </a:r>
          </a:p>
        </p:txBody>
      </p: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86848" y="1191976"/>
            <a:ext cx="6310228" cy="6292761"/>
          </a:xfrm>
          <a:prstGeom prst="rect">
            <a:avLst/>
          </a:prstGeom>
        </p:spPr>
      </p:pic>
    </p:spTree>
    <p:extLst>
      <p:ext uri="{BB962C8B-B14F-4D97-AF65-F5344CB8AC3E}">
        <p14:creationId xmlns:p14="http://schemas.microsoft.com/office/powerpoint/2010/main" val="21507170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itle Photo Dark Orang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4405" y="2312549"/>
            <a:ext cx="4516856" cy="997196"/>
          </a:xfrm>
        </p:spPr>
        <p:txBody>
          <a:bodyPr wrap="square" anchor="b" anchorCtr="0">
            <a:spAutoFit/>
          </a:bodyPr>
          <a:lstStyle>
            <a:lvl1pPr>
              <a:defRPr sz="3600">
                <a:solidFill>
                  <a:schemeClr val="tx2"/>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694405" y="3510252"/>
            <a:ext cx="4516856" cy="338554"/>
          </a:xfrm>
        </p:spPr>
        <p:txBody>
          <a:bodyPr wrap="square">
            <a:spAutoFit/>
          </a:bodyPr>
          <a:lstStyle>
            <a:lvl1pPr marL="0" indent="0" algn="l">
              <a:buNone/>
              <a:defRPr sz="22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Picture Placeholder 4"/>
          <p:cNvSpPr>
            <a:spLocks noGrp="1"/>
          </p:cNvSpPr>
          <p:nvPr>
            <p:ph type="pic" sz="quarter" idx="10"/>
          </p:nvPr>
        </p:nvSpPr>
        <p:spPr>
          <a:xfrm>
            <a:off x="5905666" y="1336566"/>
            <a:ext cx="6280150" cy="3946358"/>
          </a:xfrm>
        </p:spPr>
        <p:txBody>
          <a:bodyPr/>
          <a:lstStyle>
            <a:lvl1pPr>
              <a:defRPr>
                <a:solidFill>
                  <a:schemeClr val="tx2"/>
                </a:solidFill>
              </a:defRPr>
            </a:lvl1pPr>
          </a:lstStyle>
          <a:p>
            <a:r>
              <a:rPr lang="en-US"/>
              <a:t>Click icon to add picture</a:t>
            </a:r>
            <a:endParaRPr lang="en-US"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405" y="963778"/>
            <a:ext cx="2055322" cy="500677"/>
          </a:xfrm>
          <a:prstGeom prst="rect">
            <a:avLst/>
          </a:prstGeom>
        </p:spPr>
      </p:pic>
      <p:sp>
        <p:nvSpPr>
          <p:cNvPr id="6" name="Text Placeholder 5"/>
          <p:cNvSpPr>
            <a:spLocks noGrp="1"/>
          </p:cNvSpPr>
          <p:nvPr>
            <p:ph type="body" sz="quarter" idx="11"/>
          </p:nvPr>
        </p:nvSpPr>
        <p:spPr>
          <a:xfrm>
            <a:off x="694405" y="4338357"/>
            <a:ext cx="3960813" cy="479991"/>
          </a:xfrm>
        </p:spPr>
        <p:txBody>
          <a:bodyPr>
            <a:normAutofit/>
          </a:bodyPr>
          <a:lstStyle>
            <a:lvl1pPr marL="0" indent="0">
              <a:buFontTx/>
              <a:buNone/>
              <a:defRPr sz="1800">
                <a:solidFill>
                  <a:schemeClr val="tx2"/>
                </a:solidFill>
              </a:defRPr>
            </a:lvl1pPr>
            <a:lvl2pPr marL="237744" indent="0">
              <a:buFontTx/>
              <a:buNone/>
              <a:defRPr/>
            </a:lvl2pPr>
            <a:lvl3pPr marL="455612" indent="0">
              <a:buFontTx/>
              <a:buNone/>
              <a:defRPr/>
            </a:lvl3pPr>
            <a:lvl4pPr marL="693737" indent="0">
              <a:buFontTx/>
              <a:buNone/>
              <a:defRPr/>
            </a:lvl4pPr>
            <a:lvl5pPr marL="911225" indent="0">
              <a:buFontTx/>
              <a:buNone/>
              <a:defRPr/>
            </a:lvl5pPr>
          </a:lstStyle>
          <a:p>
            <a:pPr lvl="0"/>
            <a:r>
              <a:rPr lang="en-US"/>
              <a:t>Edit Master text styles</a:t>
            </a:r>
          </a:p>
        </p:txBody>
      </p:sp>
      <p:grpSp>
        <p:nvGrpSpPr>
          <p:cNvPr id="12" name="Group 11"/>
          <p:cNvGrpSpPr/>
          <p:nvPr userDrawn="1"/>
        </p:nvGrpSpPr>
        <p:grpSpPr>
          <a:xfrm>
            <a:off x="665377" y="5537861"/>
            <a:ext cx="4423901" cy="456933"/>
            <a:chOff x="7091159" y="5378260"/>
            <a:chExt cx="4423901" cy="456933"/>
          </a:xfrm>
        </p:grpSpPr>
        <p:sp>
          <p:nvSpPr>
            <p:cNvPr id="15" name="TextBox 14"/>
            <p:cNvSpPr txBox="1"/>
            <p:nvPr/>
          </p:nvSpPr>
          <p:spPr>
            <a:xfrm>
              <a:off x="7091159" y="5712082"/>
              <a:ext cx="4423901"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2"/>
                  </a:solidFill>
                  <a:effectLst/>
                  <a:uLnTx/>
                  <a:uFillTx/>
                  <a:latin typeface="Arial"/>
                  <a:ea typeface="+mn-ea"/>
                  <a:cs typeface="+mn-cs"/>
                </a:rPr>
                <a:t>“Seyfarth” refers to Seyfarth Shaw LLP (an Illinois limited liability partnership). </a:t>
              </a:r>
            </a:p>
          </p:txBody>
        </p:sp>
        <p:sp>
          <p:nvSpPr>
            <p:cNvPr id="14" name="TextBox 13"/>
            <p:cNvSpPr txBox="1"/>
            <p:nvPr userDrawn="1"/>
          </p:nvSpPr>
          <p:spPr>
            <a:xfrm>
              <a:off x="7091159" y="5378260"/>
              <a:ext cx="2054952" cy="228600"/>
            </a:xfrm>
            <a:prstGeom prst="rect">
              <a:avLst/>
            </a:prstGeom>
            <a:noFill/>
          </p:spPr>
          <p:txBody>
            <a:bodyPr wrap="non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2"/>
                  </a:solidFill>
                  <a:effectLst/>
                  <a:uLnTx/>
                  <a:uFillTx/>
                  <a:latin typeface="Arial"/>
                  <a:ea typeface="+mn-ea"/>
                  <a:cs typeface="+mn-cs"/>
                </a:rPr>
                <a:t>Seyfarth Shaw LLP</a:t>
              </a:r>
            </a:p>
          </p:txBody>
        </p:sp>
      </p:grpSp>
      <p:sp>
        <p:nvSpPr>
          <p:cNvPr id="4" name="Footer Placeholder 3"/>
          <p:cNvSpPr>
            <a:spLocks noGrp="1"/>
          </p:cNvSpPr>
          <p:nvPr>
            <p:ph type="ftr" sz="quarter" idx="12"/>
          </p:nvPr>
        </p:nvSpPr>
        <p:spPr>
          <a:xfrm>
            <a:off x="667512" y="6016752"/>
            <a:ext cx="5486400" cy="123111"/>
          </a:xfrm>
        </p:spPr>
        <p:txBody>
          <a:bodyPr/>
          <a:lstStyle>
            <a:lvl1pPr>
              <a:defRPr sz="800">
                <a:solidFill>
                  <a:schemeClr val="tx2"/>
                </a:solidFill>
              </a:defRPr>
            </a:lvl1pPr>
          </a:lstStyle>
          <a:p>
            <a:r>
              <a:rPr lang="en-US"/>
              <a:t>©2020 Seyfarth Shaw LLP. All rights reserved. Private and Confidential</a:t>
            </a:r>
            <a:endParaRPr lang="en-US" dirty="0"/>
          </a:p>
        </p:txBody>
      </p:sp>
    </p:spTree>
    <p:extLst>
      <p:ext uri="{BB962C8B-B14F-4D97-AF65-F5344CB8AC3E}">
        <p14:creationId xmlns:p14="http://schemas.microsoft.com/office/powerpoint/2010/main" val="2840811265"/>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p:cSld name="Title Pattern Dark Purple ">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9331" y="2317843"/>
            <a:ext cx="4655075" cy="997196"/>
          </a:xfrm>
        </p:spPr>
        <p:txBody>
          <a:bodyPr wrap="square" anchor="b" anchorCtr="0">
            <a:spAutoFit/>
          </a:bodyPr>
          <a:lstStyle>
            <a:lvl1pPr>
              <a:defRPr sz="3600">
                <a:solidFill>
                  <a:schemeClr val="tx2"/>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699331" y="3515546"/>
            <a:ext cx="4655075" cy="338554"/>
          </a:xfrm>
        </p:spPr>
        <p:txBody>
          <a:bodyPr wrap="square">
            <a:spAutoFit/>
          </a:bodyPr>
          <a:lstStyle>
            <a:lvl1pPr marL="0" indent="0" algn="l">
              <a:buNone/>
              <a:defRPr sz="22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23" name="Picture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405" y="963778"/>
            <a:ext cx="2055322" cy="500677"/>
          </a:xfrm>
          <a:prstGeom prst="rect">
            <a:avLst/>
          </a:prstGeom>
        </p:spPr>
      </p:pic>
      <p:sp>
        <p:nvSpPr>
          <p:cNvPr id="39" name="Text Placeholder 5"/>
          <p:cNvSpPr>
            <a:spLocks noGrp="1"/>
          </p:cNvSpPr>
          <p:nvPr>
            <p:ph type="body" sz="quarter" idx="11"/>
          </p:nvPr>
        </p:nvSpPr>
        <p:spPr>
          <a:xfrm>
            <a:off x="694405" y="4338357"/>
            <a:ext cx="3960813" cy="479991"/>
          </a:xfrm>
        </p:spPr>
        <p:txBody>
          <a:bodyPr>
            <a:normAutofit/>
          </a:bodyPr>
          <a:lstStyle>
            <a:lvl1pPr marL="0" indent="0">
              <a:buFontTx/>
              <a:buNone/>
              <a:defRPr sz="1800">
                <a:solidFill>
                  <a:schemeClr val="tx2"/>
                </a:solidFill>
              </a:defRPr>
            </a:lvl1pPr>
            <a:lvl2pPr marL="237744" indent="0">
              <a:buFontTx/>
              <a:buNone/>
              <a:defRPr/>
            </a:lvl2pPr>
            <a:lvl3pPr marL="455612" indent="0">
              <a:buFontTx/>
              <a:buNone/>
              <a:defRPr/>
            </a:lvl3pPr>
            <a:lvl4pPr marL="693737" indent="0">
              <a:buFontTx/>
              <a:buNone/>
              <a:defRPr/>
            </a:lvl4pPr>
            <a:lvl5pPr marL="911225" indent="0">
              <a:buFontTx/>
              <a:buNone/>
              <a:defRPr/>
            </a:lvl5pPr>
          </a:lstStyle>
          <a:p>
            <a:pPr lvl="0"/>
            <a:r>
              <a:rPr lang="en-US"/>
              <a:t>Edit Master text styles</a:t>
            </a:r>
          </a:p>
        </p:txBody>
      </p:sp>
      <p:pic>
        <p:nvPicPr>
          <p:cNvPr id="27" name="Picture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38971" y="1396223"/>
            <a:ext cx="6021241" cy="6014227"/>
          </a:xfrm>
          <a:prstGeom prst="rect">
            <a:avLst/>
          </a:prstGeom>
        </p:spPr>
      </p:pic>
      <p:grpSp>
        <p:nvGrpSpPr>
          <p:cNvPr id="12" name="Group 11"/>
          <p:cNvGrpSpPr/>
          <p:nvPr userDrawn="1"/>
        </p:nvGrpSpPr>
        <p:grpSpPr>
          <a:xfrm>
            <a:off x="665377" y="5537861"/>
            <a:ext cx="4423901" cy="456933"/>
            <a:chOff x="7091159" y="5378260"/>
            <a:chExt cx="4423901" cy="456933"/>
          </a:xfrm>
        </p:grpSpPr>
        <p:sp>
          <p:nvSpPr>
            <p:cNvPr id="15" name="TextBox 14"/>
            <p:cNvSpPr txBox="1"/>
            <p:nvPr/>
          </p:nvSpPr>
          <p:spPr>
            <a:xfrm>
              <a:off x="7091159" y="5712082"/>
              <a:ext cx="4423901"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2"/>
                  </a:solidFill>
                  <a:effectLst/>
                  <a:uLnTx/>
                  <a:uFillTx/>
                  <a:latin typeface="Arial"/>
                  <a:ea typeface="+mn-ea"/>
                  <a:cs typeface="+mn-cs"/>
                </a:rPr>
                <a:t>“Seyfarth” refers to Seyfarth Shaw LLP (an Illinois limited liability partnership). </a:t>
              </a:r>
            </a:p>
          </p:txBody>
        </p:sp>
        <p:sp>
          <p:nvSpPr>
            <p:cNvPr id="14" name="TextBox 13"/>
            <p:cNvSpPr txBox="1"/>
            <p:nvPr userDrawn="1"/>
          </p:nvSpPr>
          <p:spPr>
            <a:xfrm>
              <a:off x="7091159" y="5378260"/>
              <a:ext cx="2054952" cy="228600"/>
            </a:xfrm>
            <a:prstGeom prst="rect">
              <a:avLst/>
            </a:prstGeom>
            <a:noFill/>
          </p:spPr>
          <p:txBody>
            <a:bodyPr wrap="non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2"/>
                  </a:solidFill>
                  <a:effectLst/>
                  <a:uLnTx/>
                  <a:uFillTx/>
                  <a:latin typeface="Arial"/>
                  <a:ea typeface="+mn-ea"/>
                  <a:cs typeface="+mn-cs"/>
                </a:rPr>
                <a:t>Seyfarth Shaw LLP</a:t>
              </a:r>
            </a:p>
          </p:txBody>
        </p:sp>
      </p:grpSp>
      <p:grpSp>
        <p:nvGrpSpPr>
          <p:cNvPr id="17" name="Group 16"/>
          <p:cNvGrpSpPr/>
          <p:nvPr userDrawn="1"/>
        </p:nvGrpSpPr>
        <p:grpSpPr>
          <a:xfrm>
            <a:off x="324854" y="-84221"/>
            <a:ext cx="12921914" cy="7688179"/>
            <a:chOff x="324854" y="-84221"/>
            <a:chExt cx="12921914" cy="7688179"/>
          </a:xfrm>
        </p:grpSpPr>
        <p:sp>
          <p:nvSpPr>
            <p:cNvPr id="18" name="Rectangle 17"/>
            <p:cNvSpPr/>
            <p:nvPr userDrawn="1"/>
          </p:nvSpPr>
          <p:spPr>
            <a:xfrm>
              <a:off x="12192000" y="-84221"/>
              <a:ext cx="1054768" cy="7688179"/>
            </a:xfrm>
            <a:prstGeom prst="rect">
              <a:avLst/>
            </a:prstGeom>
            <a:solidFill>
              <a:srgbClr val="E6E6E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userDrawn="1"/>
          </p:nvSpPr>
          <p:spPr>
            <a:xfrm>
              <a:off x="324854" y="6858000"/>
              <a:ext cx="12031578" cy="745957"/>
            </a:xfrm>
            <a:prstGeom prst="rect">
              <a:avLst/>
            </a:prstGeom>
            <a:solidFill>
              <a:srgbClr val="E6E6E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Footer Placeholder 3"/>
          <p:cNvSpPr>
            <a:spLocks noGrp="1"/>
          </p:cNvSpPr>
          <p:nvPr>
            <p:ph type="ftr" sz="quarter" idx="12"/>
          </p:nvPr>
        </p:nvSpPr>
        <p:spPr>
          <a:xfrm>
            <a:off x="667512" y="6016752"/>
            <a:ext cx="5486400" cy="123111"/>
          </a:xfrm>
        </p:spPr>
        <p:txBody>
          <a:bodyPr/>
          <a:lstStyle>
            <a:lvl1pPr>
              <a:defRPr sz="800">
                <a:solidFill>
                  <a:schemeClr val="tx2"/>
                </a:solidFill>
              </a:defRPr>
            </a:lvl1pPr>
          </a:lstStyle>
          <a:p>
            <a:r>
              <a:rPr lang="en-US" dirty="0"/>
              <a:t>©2020 Seyfarth Shaw LLP. All rights reserved. Private and Confidential</a:t>
            </a:r>
          </a:p>
        </p:txBody>
      </p:sp>
    </p:spTree>
    <p:extLst>
      <p:ext uri="{BB962C8B-B14F-4D97-AF65-F5344CB8AC3E}">
        <p14:creationId xmlns:p14="http://schemas.microsoft.com/office/powerpoint/2010/main" val="239793471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p:cSld name="Title Photo Black">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4405" y="2312549"/>
            <a:ext cx="4516856" cy="997196"/>
          </a:xfrm>
        </p:spPr>
        <p:txBody>
          <a:bodyPr wrap="square" anchor="b" anchorCtr="0">
            <a:spAutoFit/>
          </a:bodyPr>
          <a:lstStyle>
            <a:lvl1pPr>
              <a:defRPr sz="3600">
                <a:solidFill>
                  <a:schemeClr val="tx2"/>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694405" y="3510252"/>
            <a:ext cx="4516856" cy="338554"/>
          </a:xfrm>
        </p:spPr>
        <p:txBody>
          <a:bodyPr wrap="square">
            <a:spAutoFit/>
          </a:bodyPr>
          <a:lstStyle>
            <a:lvl1pPr marL="0" indent="0" algn="l">
              <a:buNone/>
              <a:defRPr sz="22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Picture Placeholder 4"/>
          <p:cNvSpPr>
            <a:spLocks noGrp="1"/>
          </p:cNvSpPr>
          <p:nvPr>
            <p:ph type="pic" sz="quarter" idx="10"/>
          </p:nvPr>
        </p:nvSpPr>
        <p:spPr>
          <a:xfrm>
            <a:off x="5905666" y="1336566"/>
            <a:ext cx="6280150" cy="3946358"/>
          </a:xfrm>
        </p:spPr>
        <p:txBody>
          <a:bodyPr/>
          <a:lstStyle>
            <a:lvl1pPr>
              <a:defRPr>
                <a:solidFill>
                  <a:schemeClr val="tx2"/>
                </a:solidFill>
              </a:defRPr>
            </a:lvl1pPr>
          </a:lstStyle>
          <a:p>
            <a:r>
              <a:rPr lang="en-US" dirty="0"/>
              <a:t>Click icon to add picture</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405" y="963778"/>
            <a:ext cx="2055322" cy="500677"/>
          </a:xfrm>
          <a:prstGeom prst="rect">
            <a:avLst/>
          </a:prstGeom>
        </p:spPr>
      </p:pic>
      <p:sp>
        <p:nvSpPr>
          <p:cNvPr id="6" name="Text Placeholder 5"/>
          <p:cNvSpPr>
            <a:spLocks noGrp="1"/>
          </p:cNvSpPr>
          <p:nvPr>
            <p:ph type="body" sz="quarter" idx="11"/>
          </p:nvPr>
        </p:nvSpPr>
        <p:spPr>
          <a:xfrm>
            <a:off x="694405" y="4338357"/>
            <a:ext cx="3960813" cy="479991"/>
          </a:xfrm>
        </p:spPr>
        <p:txBody>
          <a:bodyPr>
            <a:normAutofit/>
          </a:bodyPr>
          <a:lstStyle>
            <a:lvl1pPr marL="0" indent="0">
              <a:buFontTx/>
              <a:buNone/>
              <a:defRPr sz="1800">
                <a:solidFill>
                  <a:schemeClr val="tx2"/>
                </a:solidFill>
              </a:defRPr>
            </a:lvl1pPr>
            <a:lvl2pPr marL="237744" indent="0">
              <a:buFontTx/>
              <a:buNone/>
              <a:defRPr/>
            </a:lvl2pPr>
            <a:lvl3pPr marL="455612" indent="0">
              <a:buFontTx/>
              <a:buNone/>
              <a:defRPr/>
            </a:lvl3pPr>
            <a:lvl4pPr marL="693737" indent="0">
              <a:buFontTx/>
              <a:buNone/>
              <a:defRPr/>
            </a:lvl4pPr>
            <a:lvl5pPr marL="911225" indent="0">
              <a:buFontTx/>
              <a:buNone/>
              <a:defRPr/>
            </a:lvl5pPr>
          </a:lstStyle>
          <a:p>
            <a:pPr lvl="0"/>
            <a:r>
              <a:rPr lang="en-US"/>
              <a:t>Edit Master text styles</a:t>
            </a:r>
          </a:p>
        </p:txBody>
      </p:sp>
      <p:grpSp>
        <p:nvGrpSpPr>
          <p:cNvPr id="12" name="Group 11"/>
          <p:cNvGrpSpPr/>
          <p:nvPr userDrawn="1"/>
        </p:nvGrpSpPr>
        <p:grpSpPr>
          <a:xfrm>
            <a:off x="665377" y="5537861"/>
            <a:ext cx="4423901" cy="456933"/>
            <a:chOff x="7091159" y="5378260"/>
            <a:chExt cx="4423901" cy="456933"/>
          </a:xfrm>
        </p:grpSpPr>
        <p:sp>
          <p:nvSpPr>
            <p:cNvPr id="15" name="TextBox 14"/>
            <p:cNvSpPr txBox="1"/>
            <p:nvPr/>
          </p:nvSpPr>
          <p:spPr>
            <a:xfrm>
              <a:off x="7091159" y="5712082"/>
              <a:ext cx="4423901"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2"/>
                  </a:solidFill>
                  <a:effectLst/>
                  <a:uLnTx/>
                  <a:uFillTx/>
                  <a:latin typeface="Arial"/>
                  <a:ea typeface="+mn-ea"/>
                  <a:cs typeface="+mn-cs"/>
                </a:rPr>
                <a:t>“Seyfarth” refers to Seyfarth Shaw LLP (an Illinois limited liability partnership). </a:t>
              </a:r>
            </a:p>
          </p:txBody>
        </p:sp>
        <p:sp>
          <p:nvSpPr>
            <p:cNvPr id="14" name="TextBox 13"/>
            <p:cNvSpPr txBox="1"/>
            <p:nvPr userDrawn="1"/>
          </p:nvSpPr>
          <p:spPr>
            <a:xfrm>
              <a:off x="7091159" y="5378260"/>
              <a:ext cx="2054952" cy="228600"/>
            </a:xfrm>
            <a:prstGeom prst="rect">
              <a:avLst/>
            </a:prstGeom>
            <a:noFill/>
          </p:spPr>
          <p:txBody>
            <a:bodyPr wrap="non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2"/>
                  </a:solidFill>
                  <a:effectLst/>
                  <a:uLnTx/>
                  <a:uFillTx/>
                  <a:latin typeface="Arial"/>
                  <a:ea typeface="+mn-ea"/>
                  <a:cs typeface="+mn-cs"/>
                </a:rPr>
                <a:t>Seyfarth Shaw LLP</a:t>
              </a:r>
            </a:p>
          </p:txBody>
        </p:sp>
      </p:grpSp>
      <p:sp>
        <p:nvSpPr>
          <p:cNvPr id="4" name="Footer Placeholder 3"/>
          <p:cNvSpPr>
            <a:spLocks noGrp="1"/>
          </p:cNvSpPr>
          <p:nvPr>
            <p:ph type="ftr" sz="quarter" idx="12"/>
          </p:nvPr>
        </p:nvSpPr>
        <p:spPr>
          <a:xfrm>
            <a:off x="667512" y="6016752"/>
            <a:ext cx="5486400" cy="123111"/>
          </a:xfrm>
        </p:spPr>
        <p:txBody>
          <a:bodyPr/>
          <a:lstStyle>
            <a:lvl1pPr>
              <a:defRPr sz="800">
                <a:solidFill>
                  <a:schemeClr val="tx2"/>
                </a:solidFill>
              </a:defRPr>
            </a:lvl1pPr>
          </a:lstStyle>
          <a:p>
            <a:r>
              <a:rPr lang="en-US" dirty="0"/>
              <a:t>©2020 Seyfarth Shaw LLP. All rights reserved. Private and Confidential</a:t>
            </a:r>
          </a:p>
        </p:txBody>
      </p:sp>
    </p:spTree>
    <p:extLst>
      <p:ext uri="{BB962C8B-B14F-4D97-AF65-F5344CB8AC3E}">
        <p14:creationId xmlns:p14="http://schemas.microsoft.com/office/powerpoint/2010/main" val="119798327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p:cSld name="Title Photo Gra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4405" y="2312549"/>
            <a:ext cx="4516856" cy="997196"/>
          </a:xfrm>
        </p:spPr>
        <p:txBody>
          <a:bodyPr wrap="square" anchor="b" anchorCtr="0">
            <a:spAutoFit/>
          </a:bodyPr>
          <a:lstStyle>
            <a:lvl1pPr>
              <a:defRPr sz="3600">
                <a:solidFill>
                  <a:schemeClr val="tx2"/>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694405" y="3510252"/>
            <a:ext cx="4516856" cy="338554"/>
          </a:xfrm>
        </p:spPr>
        <p:txBody>
          <a:bodyPr wrap="square">
            <a:spAutoFit/>
          </a:bodyPr>
          <a:lstStyle>
            <a:lvl1pPr marL="0" indent="0" algn="l">
              <a:buNone/>
              <a:defRPr sz="22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Picture Placeholder 4"/>
          <p:cNvSpPr>
            <a:spLocks noGrp="1"/>
          </p:cNvSpPr>
          <p:nvPr>
            <p:ph type="pic" sz="quarter" idx="10"/>
          </p:nvPr>
        </p:nvSpPr>
        <p:spPr>
          <a:xfrm>
            <a:off x="5905666" y="1336566"/>
            <a:ext cx="6280150" cy="3946358"/>
          </a:xfrm>
        </p:spPr>
        <p:txBody>
          <a:bodyPr/>
          <a:lstStyle>
            <a:lvl1pPr>
              <a:defRPr>
                <a:solidFill>
                  <a:schemeClr val="tx2"/>
                </a:solidFill>
              </a:defRPr>
            </a:lvl1pPr>
          </a:lstStyle>
          <a:p>
            <a:r>
              <a:rPr lang="en-US" dirty="0"/>
              <a:t>Click icon to add picture</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405" y="963778"/>
            <a:ext cx="2055322" cy="500677"/>
          </a:xfrm>
          <a:prstGeom prst="rect">
            <a:avLst/>
          </a:prstGeom>
        </p:spPr>
      </p:pic>
      <p:sp>
        <p:nvSpPr>
          <p:cNvPr id="6" name="Text Placeholder 5"/>
          <p:cNvSpPr>
            <a:spLocks noGrp="1"/>
          </p:cNvSpPr>
          <p:nvPr>
            <p:ph type="body" sz="quarter" idx="11"/>
          </p:nvPr>
        </p:nvSpPr>
        <p:spPr>
          <a:xfrm>
            <a:off x="694405" y="4338357"/>
            <a:ext cx="3960813" cy="479991"/>
          </a:xfrm>
        </p:spPr>
        <p:txBody>
          <a:bodyPr>
            <a:normAutofit/>
          </a:bodyPr>
          <a:lstStyle>
            <a:lvl1pPr marL="0" indent="0">
              <a:buFontTx/>
              <a:buNone/>
              <a:defRPr sz="1800">
                <a:solidFill>
                  <a:schemeClr val="tx2"/>
                </a:solidFill>
              </a:defRPr>
            </a:lvl1pPr>
            <a:lvl2pPr marL="237744" indent="0">
              <a:buFontTx/>
              <a:buNone/>
              <a:defRPr/>
            </a:lvl2pPr>
            <a:lvl3pPr marL="455612" indent="0">
              <a:buFontTx/>
              <a:buNone/>
              <a:defRPr/>
            </a:lvl3pPr>
            <a:lvl4pPr marL="693737" indent="0">
              <a:buFontTx/>
              <a:buNone/>
              <a:defRPr/>
            </a:lvl4pPr>
            <a:lvl5pPr marL="911225" indent="0">
              <a:buFontTx/>
              <a:buNone/>
              <a:defRPr/>
            </a:lvl5pPr>
          </a:lstStyle>
          <a:p>
            <a:pPr lvl="0"/>
            <a:r>
              <a:rPr lang="en-US"/>
              <a:t>Edit Master text styles</a:t>
            </a:r>
          </a:p>
        </p:txBody>
      </p:sp>
      <p:grpSp>
        <p:nvGrpSpPr>
          <p:cNvPr id="12" name="Group 11"/>
          <p:cNvGrpSpPr/>
          <p:nvPr userDrawn="1"/>
        </p:nvGrpSpPr>
        <p:grpSpPr>
          <a:xfrm>
            <a:off x="665377" y="5537861"/>
            <a:ext cx="4423901" cy="456933"/>
            <a:chOff x="7091159" y="5378260"/>
            <a:chExt cx="4423901" cy="456933"/>
          </a:xfrm>
        </p:grpSpPr>
        <p:sp>
          <p:nvSpPr>
            <p:cNvPr id="15" name="TextBox 14"/>
            <p:cNvSpPr txBox="1"/>
            <p:nvPr/>
          </p:nvSpPr>
          <p:spPr>
            <a:xfrm>
              <a:off x="7091159" y="5712082"/>
              <a:ext cx="4423901"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2"/>
                  </a:solidFill>
                  <a:effectLst/>
                  <a:uLnTx/>
                  <a:uFillTx/>
                  <a:latin typeface="Arial"/>
                  <a:ea typeface="+mn-ea"/>
                  <a:cs typeface="+mn-cs"/>
                </a:rPr>
                <a:t>“Seyfarth” refers to Seyfarth Shaw LLP (an Illinois limited liability partnership). </a:t>
              </a:r>
            </a:p>
          </p:txBody>
        </p:sp>
        <p:sp>
          <p:nvSpPr>
            <p:cNvPr id="14" name="TextBox 13"/>
            <p:cNvSpPr txBox="1"/>
            <p:nvPr userDrawn="1"/>
          </p:nvSpPr>
          <p:spPr>
            <a:xfrm>
              <a:off x="7091159" y="5378260"/>
              <a:ext cx="2054952" cy="228600"/>
            </a:xfrm>
            <a:prstGeom prst="rect">
              <a:avLst/>
            </a:prstGeom>
            <a:noFill/>
          </p:spPr>
          <p:txBody>
            <a:bodyPr wrap="non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2"/>
                  </a:solidFill>
                  <a:effectLst/>
                  <a:uLnTx/>
                  <a:uFillTx/>
                  <a:latin typeface="Arial"/>
                  <a:ea typeface="+mn-ea"/>
                  <a:cs typeface="+mn-cs"/>
                </a:rPr>
                <a:t>Seyfarth Shaw LLP</a:t>
              </a:r>
            </a:p>
          </p:txBody>
        </p:sp>
      </p:grpSp>
      <p:sp>
        <p:nvSpPr>
          <p:cNvPr id="4" name="Footer Placeholder 3"/>
          <p:cNvSpPr>
            <a:spLocks noGrp="1"/>
          </p:cNvSpPr>
          <p:nvPr>
            <p:ph type="ftr" sz="quarter" idx="12"/>
          </p:nvPr>
        </p:nvSpPr>
        <p:spPr>
          <a:xfrm>
            <a:off x="667512" y="6016752"/>
            <a:ext cx="5486400" cy="123111"/>
          </a:xfrm>
        </p:spPr>
        <p:txBody>
          <a:bodyPr/>
          <a:lstStyle>
            <a:lvl1pPr>
              <a:defRPr sz="800">
                <a:solidFill>
                  <a:schemeClr val="tx2"/>
                </a:solidFill>
              </a:defRPr>
            </a:lvl1pPr>
          </a:lstStyle>
          <a:p>
            <a:r>
              <a:rPr lang="en-US" dirty="0"/>
              <a:t>©2020 Seyfarth Shaw LLP. All rights reserved. Private and Confidential</a:t>
            </a:r>
          </a:p>
        </p:txBody>
      </p:sp>
    </p:spTree>
    <p:extLst>
      <p:ext uri="{BB962C8B-B14F-4D97-AF65-F5344CB8AC3E}">
        <p14:creationId xmlns:p14="http://schemas.microsoft.com/office/powerpoint/2010/main" val="281192629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p:cSld name="Title Photo Whit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4404" y="2312549"/>
            <a:ext cx="4516857" cy="997196"/>
          </a:xfrm>
        </p:spPr>
        <p:txBody>
          <a:bodyPr wrap="square" anchor="b" anchorCtr="0">
            <a:spAutoFit/>
          </a:bodyPr>
          <a:lstStyle>
            <a:lvl1pPr>
              <a:defRPr sz="3600">
                <a:solidFill>
                  <a:schemeClr val="bg2"/>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694405" y="3510252"/>
            <a:ext cx="4516856" cy="338554"/>
          </a:xfrm>
        </p:spPr>
        <p:txBody>
          <a:bodyPr wrap="square">
            <a:spAutoFit/>
          </a:bodyPr>
          <a:lstStyle>
            <a:lvl1pPr marL="0" indent="0" algn="l">
              <a:buNone/>
              <a:defRPr sz="2200" b="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Picture Placeholder 4"/>
          <p:cNvSpPr>
            <a:spLocks noGrp="1"/>
          </p:cNvSpPr>
          <p:nvPr>
            <p:ph type="pic" sz="quarter" idx="10"/>
          </p:nvPr>
        </p:nvSpPr>
        <p:spPr>
          <a:xfrm>
            <a:off x="5905666" y="0"/>
            <a:ext cx="6280150" cy="6858000"/>
          </a:xfrm>
        </p:spPr>
        <p:txBody>
          <a:bodyPr/>
          <a:lstStyle>
            <a:lvl1pPr>
              <a:defRPr>
                <a:solidFill>
                  <a:schemeClr val="tx2"/>
                </a:solidFill>
              </a:defRPr>
            </a:lvl1pPr>
          </a:lstStyle>
          <a:p>
            <a:r>
              <a:rPr lang="en-US" dirty="0"/>
              <a:t>Click icon to add picture</a:t>
            </a:r>
          </a:p>
        </p:txBody>
      </p:sp>
      <p:sp>
        <p:nvSpPr>
          <p:cNvPr id="6" name="Text Placeholder 5"/>
          <p:cNvSpPr>
            <a:spLocks noGrp="1"/>
          </p:cNvSpPr>
          <p:nvPr>
            <p:ph type="body" sz="quarter" idx="11"/>
          </p:nvPr>
        </p:nvSpPr>
        <p:spPr>
          <a:xfrm>
            <a:off x="694405" y="4338357"/>
            <a:ext cx="3960813" cy="479991"/>
          </a:xfrm>
        </p:spPr>
        <p:txBody>
          <a:bodyPr>
            <a:normAutofit/>
          </a:bodyPr>
          <a:lstStyle>
            <a:lvl1pPr marL="0" indent="0">
              <a:buFontTx/>
              <a:buNone/>
              <a:defRPr sz="1800">
                <a:solidFill>
                  <a:schemeClr val="bg2"/>
                </a:solidFill>
              </a:defRPr>
            </a:lvl1pPr>
            <a:lvl2pPr marL="237744" indent="0">
              <a:buFontTx/>
              <a:buNone/>
              <a:defRPr/>
            </a:lvl2pPr>
            <a:lvl3pPr marL="455612" indent="0">
              <a:buFontTx/>
              <a:buNone/>
              <a:defRPr/>
            </a:lvl3pPr>
            <a:lvl4pPr marL="693737" indent="0">
              <a:buFontTx/>
              <a:buNone/>
              <a:defRPr/>
            </a:lvl4pPr>
            <a:lvl5pPr marL="911225" indent="0">
              <a:buFontTx/>
              <a:buNone/>
              <a:defRPr/>
            </a:lvl5pPr>
          </a:lstStyle>
          <a:p>
            <a:pPr lvl="0"/>
            <a:r>
              <a:rPr lang="en-US"/>
              <a:t>Edit Master text styles</a:t>
            </a:r>
          </a:p>
        </p:txBody>
      </p:sp>
      <p:grpSp>
        <p:nvGrpSpPr>
          <p:cNvPr id="23" name="Group 22"/>
          <p:cNvGrpSpPr/>
          <p:nvPr userDrawn="1"/>
        </p:nvGrpSpPr>
        <p:grpSpPr>
          <a:xfrm>
            <a:off x="665377" y="5537861"/>
            <a:ext cx="4423901" cy="456933"/>
            <a:chOff x="7091159" y="5378260"/>
            <a:chExt cx="4423901" cy="456933"/>
          </a:xfrm>
        </p:grpSpPr>
        <p:sp>
          <p:nvSpPr>
            <p:cNvPr id="29" name="TextBox 28"/>
            <p:cNvSpPr txBox="1"/>
            <p:nvPr/>
          </p:nvSpPr>
          <p:spPr>
            <a:xfrm>
              <a:off x="7091159" y="5712082"/>
              <a:ext cx="4423901"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bg2"/>
                  </a:solidFill>
                  <a:effectLst/>
                  <a:uLnTx/>
                  <a:uFillTx/>
                  <a:latin typeface="Arial"/>
                  <a:ea typeface="+mn-ea"/>
                  <a:cs typeface="+mn-cs"/>
                </a:rPr>
                <a:t>“Seyfarth” refers to Seyfarth Shaw LLP (an Illinois limited liability partnership). </a:t>
              </a:r>
            </a:p>
          </p:txBody>
        </p:sp>
        <p:sp>
          <p:nvSpPr>
            <p:cNvPr id="28" name="TextBox 27"/>
            <p:cNvSpPr txBox="1"/>
            <p:nvPr userDrawn="1"/>
          </p:nvSpPr>
          <p:spPr>
            <a:xfrm>
              <a:off x="7091159" y="5378260"/>
              <a:ext cx="2054952" cy="228600"/>
            </a:xfrm>
            <a:prstGeom prst="rect">
              <a:avLst/>
            </a:prstGeom>
            <a:noFill/>
          </p:spPr>
          <p:txBody>
            <a:bodyPr wrap="non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bg2"/>
                  </a:solidFill>
                  <a:effectLst/>
                  <a:uLnTx/>
                  <a:uFillTx/>
                  <a:latin typeface="Arial"/>
                  <a:ea typeface="+mn-ea"/>
                  <a:cs typeface="+mn-cs"/>
                </a:rPr>
                <a:t>Seyfarth Shaw LLP</a:t>
              </a:r>
            </a:p>
          </p:txBody>
        </p:sp>
      </p:gr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4404" y="963686"/>
            <a:ext cx="2048796" cy="504545"/>
          </a:xfrm>
          <a:prstGeom prst="rect">
            <a:avLst/>
          </a:prstGeom>
        </p:spPr>
      </p:pic>
      <p:sp>
        <p:nvSpPr>
          <p:cNvPr id="4" name="Footer Placeholder 3"/>
          <p:cNvSpPr>
            <a:spLocks noGrp="1"/>
          </p:cNvSpPr>
          <p:nvPr>
            <p:ph type="ftr" sz="quarter" idx="12"/>
          </p:nvPr>
        </p:nvSpPr>
        <p:spPr>
          <a:xfrm>
            <a:off x="667512" y="6016752"/>
            <a:ext cx="5257800" cy="123111"/>
          </a:xfrm>
        </p:spPr>
        <p:txBody>
          <a:bodyPr/>
          <a:lstStyle>
            <a:lvl1pPr>
              <a:defRPr sz="800"/>
            </a:lvl1pPr>
          </a:lstStyle>
          <a:p>
            <a:r>
              <a:rPr lang="en-US" dirty="0"/>
              <a:t>©2020 Seyfarth Shaw LLP. All rights reserved. Private and Confidential</a:t>
            </a:r>
          </a:p>
        </p:txBody>
      </p:sp>
    </p:spTree>
    <p:extLst>
      <p:ext uri="{BB962C8B-B14F-4D97-AF65-F5344CB8AC3E}">
        <p14:creationId xmlns:p14="http://schemas.microsoft.com/office/powerpoint/2010/main" val="161674848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p:cSld name="Title Photo Orang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4405" y="2312549"/>
            <a:ext cx="4516856" cy="997196"/>
          </a:xfrm>
        </p:spPr>
        <p:txBody>
          <a:bodyPr wrap="square" anchor="b" anchorCtr="0">
            <a:spAutoFit/>
          </a:bodyPr>
          <a:lstStyle>
            <a:lvl1pPr>
              <a:defRPr sz="3600">
                <a:solidFill>
                  <a:schemeClr val="tx2"/>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694405" y="3510252"/>
            <a:ext cx="4516856" cy="338554"/>
          </a:xfrm>
        </p:spPr>
        <p:txBody>
          <a:bodyPr wrap="square">
            <a:spAutoFit/>
          </a:bodyPr>
          <a:lstStyle>
            <a:lvl1pPr marL="0" indent="0" algn="l">
              <a:buNone/>
              <a:defRPr sz="22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Picture Placeholder 4"/>
          <p:cNvSpPr>
            <a:spLocks noGrp="1"/>
          </p:cNvSpPr>
          <p:nvPr>
            <p:ph type="pic" sz="quarter" idx="10"/>
          </p:nvPr>
        </p:nvSpPr>
        <p:spPr>
          <a:xfrm>
            <a:off x="5905666" y="1336566"/>
            <a:ext cx="6280150" cy="3946358"/>
          </a:xfrm>
        </p:spPr>
        <p:txBody>
          <a:bodyPr/>
          <a:lstStyle>
            <a:lvl1pPr>
              <a:defRPr>
                <a:solidFill>
                  <a:schemeClr val="tx2"/>
                </a:solidFill>
              </a:defRPr>
            </a:lvl1pPr>
          </a:lstStyle>
          <a:p>
            <a:r>
              <a:rPr lang="en-US" dirty="0"/>
              <a:t>Click icon to add picture</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405" y="963778"/>
            <a:ext cx="2055322" cy="500677"/>
          </a:xfrm>
          <a:prstGeom prst="rect">
            <a:avLst/>
          </a:prstGeom>
        </p:spPr>
      </p:pic>
      <p:sp>
        <p:nvSpPr>
          <p:cNvPr id="6" name="Text Placeholder 5"/>
          <p:cNvSpPr>
            <a:spLocks noGrp="1"/>
          </p:cNvSpPr>
          <p:nvPr>
            <p:ph type="body" sz="quarter" idx="11"/>
          </p:nvPr>
        </p:nvSpPr>
        <p:spPr>
          <a:xfrm>
            <a:off x="694405" y="4338357"/>
            <a:ext cx="3960813" cy="479991"/>
          </a:xfrm>
        </p:spPr>
        <p:txBody>
          <a:bodyPr>
            <a:normAutofit/>
          </a:bodyPr>
          <a:lstStyle>
            <a:lvl1pPr marL="0" indent="0">
              <a:buFontTx/>
              <a:buNone/>
              <a:defRPr sz="1800">
                <a:solidFill>
                  <a:schemeClr val="tx2"/>
                </a:solidFill>
              </a:defRPr>
            </a:lvl1pPr>
            <a:lvl2pPr marL="237744" indent="0">
              <a:buFontTx/>
              <a:buNone/>
              <a:defRPr/>
            </a:lvl2pPr>
            <a:lvl3pPr marL="455612" indent="0">
              <a:buFontTx/>
              <a:buNone/>
              <a:defRPr/>
            </a:lvl3pPr>
            <a:lvl4pPr marL="693737" indent="0">
              <a:buFontTx/>
              <a:buNone/>
              <a:defRPr/>
            </a:lvl4pPr>
            <a:lvl5pPr marL="911225" indent="0">
              <a:buFontTx/>
              <a:buNone/>
              <a:defRPr/>
            </a:lvl5pPr>
          </a:lstStyle>
          <a:p>
            <a:pPr lvl="0"/>
            <a:r>
              <a:rPr lang="en-US"/>
              <a:t>Edit Master text styles</a:t>
            </a:r>
          </a:p>
        </p:txBody>
      </p:sp>
      <p:grpSp>
        <p:nvGrpSpPr>
          <p:cNvPr id="12" name="Group 11"/>
          <p:cNvGrpSpPr/>
          <p:nvPr userDrawn="1"/>
        </p:nvGrpSpPr>
        <p:grpSpPr>
          <a:xfrm>
            <a:off x="665377" y="5537861"/>
            <a:ext cx="4423901" cy="456933"/>
            <a:chOff x="7091159" y="5378260"/>
            <a:chExt cx="4423901" cy="456933"/>
          </a:xfrm>
        </p:grpSpPr>
        <p:sp>
          <p:nvSpPr>
            <p:cNvPr id="15" name="TextBox 14"/>
            <p:cNvSpPr txBox="1"/>
            <p:nvPr/>
          </p:nvSpPr>
          <p:spPr>
            <a:xfrm>
              <a:off x="7091159" y="5712082"/>
              <a:ext cx="4423901"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2"/>
                  </a:solidFill>
                  <a:effectLst/>
                  <a:uLnTx/>
                  <a:uFillTx/>
                  <a:latin typeface="Arial"/>
                  <a:ea typeface="+mn-ea"/>
                  <a:cs typeface="+mn-cs"/>
                </a:rPr>
                <a:t>“Seyfarth” refers to Seyfarth Shaw LLP (an Illinois limited liability partnership). </a:t>
              </a:r>
            </a:p>
          </p:txBody>
        </p:sp>
        <p:sp>
          <p:nvSpPr>
            <p:cNvPr id="14" name="TextBox 13"/>
            <p:cNvSpPr txBox="1"/>
            <p:nvPr userDrawn="1"/>
          </p:nvSpPr>
          <p:spPr>
            <a:xfrm>
              <a:off x="7091159" y="5378260"/>
              <a:ext cx="2054952" cy="228600"/>
            </a:xfrm>
            <a:prstGeom prst="rect">
              <a:avLst/>
            </a:prstGeom>
            <a:noFill/>
          </p:spPr>
          <p:txBody>
            <a:bodyPr wrap="non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2"/>
                  </a:solidFill>
                  <a:effectLst/>
                  <a:uLnTx/>
                  <a:uFillTx/>
                  <a:latin typeface="Arial"/>
                  <a:ea typeface="+mn-ea"/>
                  <a:cs typeface="+mn-cs"/>
                </a:rPr>
                <a:t>Seyfarth Shaw LLP</a:t>
              </a:r>
            </a:p>
          </p:txBody>
        </p:sp>
      </p:grpSp>
      <p:sp>
        <p:nvSpPr>
          <p:cNvPr id="4" name="Footer Placeholder 3"/>
          <p:cNvSpPr>
            <a:spLocks noGrp="1"/>
          </p:cNvSpPr>
          <p:nvPr>
            <p:ph type="ftr" sz="quarter" idx="12"/>
          </p:nvPr>
        </p:nvSpPr>
        <p:spPr>
          <a:xfrm>
            <a:off x="667512" y="6016752"/>
            <a:ext cx="5486400" cy="123111"/>
          </a:xfrm>
        </p:spPr>
        <p:txBody>
          <a:bodyPr/>
          <a:lstStyle>
            <a:lvl1pPr>
              <a:defRPr sz="800">
                <a:solidFill>
                  <a:schemeClr val="tx2"/>
                </a:solidFill>
              </a:defRPr>
            </a:lvl1pPr>
          </a:lstStyle>
          <a:p>
            <a:r>
              <a:rPr lang="en-US" dirty="0"/>
              <a:t>©2020 Seyfarth Shaw LLP. All rights reserved. Private and Confidential</a:t>
            </a:r>
          </a:p>
        </p:txBody>
      </p:sp>
    </p:spTree>
    <p:extLst>
      <p:ext uri="{BB962C8B-B14F-4D97-AF65-F5344CB8AC3E}">
        <p14:creationId xmlns:p14="http://schemas.microsoft.com/office/powerpoint/2010/main" val="347051307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p:cSld name="Title Photo Dark Orang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4405" y="2312549"/>
            <a:ext cx="4516856" cy="997196"/>
          </a:xfrm>
        </p:spPr>
        <p:txBody>
          <a:bodyPr wrap="square" anchor="b" anchorCtr="0">
            <a:spAutoFit/>
          </a:bodyPr>
          <a:lstStyle>
            <a:lvl1pPr>
              <a:defRPr sz="3600">
                <a:solidFill>
                  <a:schemeClr val="tx2"/>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694405" y="3510252"/>
            <a:ext cx="4516856" cy="338554"/>
          </a:xfrm>
        </p:spPr>
        <p:txBody>
          <a:bodyPr wrap="square">
            <a:spAutoFit/>
          </a:bodyPr>
          <a:lstStyle>
            <a:lvl1pPr marL="0" indent="0" algn="l">
              <a:buNone/>
              <a:defRPr sz="22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Picture Placeholder 4"/>
          <p:cNvSpPr>
            <a:spLocks noGrp="1"/>
          </p:cNvSpPr>
          <p:nvPr>
            <p:ph type="pic" sz="quarter" idx="10"/>
          </p:nvPr>
        </p:nvSpPr>
        <p:spPr>
          <a:xfrm>
            <a:off x="5905666" y="1336566"/>
            <a:ext cx="6280150" cy="3946358"/>
          </a:xfrm>
        </p:spPr>
        <p:txBody>
          <a:bodyPr/>
          <a:lstStyle>
            <a:lvl1pPr>
              <a:defRPr>
                <a:solidFill>
                  <a:schemeClr val="tx2"/>
                </a:solidFill>
              </a:defRPr>
            </a:lvl1pPr>
          </a:lstStyle>
          <a:p>
            <a:r>
              <a:rPr lang="en-US" dirty="0"/>
              <a:t>Click icon to add picture</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405" y="963778"/>
            <a:ext cx="2055322" cy="500677"/>
          </a:xfrm>
          <a:prstGeom prst="rect">
            <a:avLst/>
          </a:prstGeom>
        </p:spPr>
      </p:pic>
      <p:sp>
        <p:nvSpPr>
          <p:cNvPr id="6" name="Text Placeholder 5"/>
          <p:cNvSpPr>
            <a:spLocks noGrp="1"/>
          </p:cNvSpPr>
          <p:nvPr>
            <p:ph type="body" sz="quarter" idx="11"/>
          </p:nvPr>
        </p:nvSpPr>
        <p:spPr>
          <a:xfrm>
            <a:off x="694405" y="4338357"/>
            <a:ext cx="3960813" cy="479991"/>
          </a:xfrm>
        </p:spPr>
        <p:txBody>
          <a:bodyPr>
            <a:normAutofit/>
          </a:bodyPr>
          <a:lstStyle>
            <a:lvl1pPr marL="0" indent="0">
              <a:buFontTx/>
              <a:buNone/>
              <a:defRPr sz="1800">
                <a:solidFill>
                  <a:schemeClr val="tx2"/>
                </a:solidFill>
              </a:defRPr>
            </a:lvl1pPr>
            <a:lvl2pPr marL="237744" indent="0">
              <a:buFontTx/>
              <a:buNone/>
              <a:defRPr/>
            </a:lvl2pPr>
            <a:lvl3pPr marL="455612" indent="0">
              <a:buFontTx/>
              <a:buNone/>
              <a:defRPr/>
            </a:lvl3pPr>
            <a:lvl4pPr marL="693737" indent="0">
              <a:buFontTx/>
              <a:buNone/>
              <a:defRPr/>
            </a:lvl4pPr>
            <a:lvl5pPr marL="911225" indent="0">
              <a:buFontTx/>
              <a:buNone/>
              <a:defRPr/>
            </a:lvl5pPr>
          </a:lstStyle>
          <a:p>
            <a:pPr lvl="0"/>
            <a:r>
              <a:rPr lang="en-US"/>
              <a:t>Edit Master text styles</a:t>
            </a:r>
          </a:p>
        </p:txBody>
      </p:sp>
      <p:grpSp>
        <p:nvGrpSpPr>
          <p:cNvPr id="12" name="Group 11"/>
          <p:cNvGrpSpPr/>
          <p:nvPr userDrawn="1"/>
        </p:nvGrpSpPr>
        <p:grpSpPr>
          <a:xfrm>
            <a:off x="665377" y="5537861"/>
            <a:ext cx="4423901" cy="456933"/>
            <a:chOff x="7091159" y="5378260"/>
            <a:chExt cx="4423901" cy="456933"/>
          </a:xfrm>
        </p:grpSpPr>
        <p:sp>
          <p:nvSpPr>
            <p:cNvPr id="15" name="TextBox 14"/>
            <p:cNvSpPr txBox="1"/>
            <p:nvPr/>
          </p:nvSpPr>
          <p:spPr>
            <a:xfrm>
              <a:off x="7091159" y="5712082"/>
              <a:ext cx="4423901"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2"/>
                  </a:solidFill>
                  <a:effectLst/>
                  <a:uLnTx/>
                  <a:uFillTx/>
                  <a:latin typeface="Arial"/>
                  <a:ea typeface="+mn-ea"/>
                  <a:cs typeface="+mn-cs"/>
                </a:rPr>
                <a:t>“Seyfarth” refers to Seyfarth Shaw LLP (an Illinois limited liability partnership). </a:t>
              </a:r>
            </a:p>
          </p:txBody>
        </p:sp>
        <p:sp>
          <p:nvSpPr>
            <p:cNvPr id="14" name="TextBox 13"/>
            <p:cNvSpPr txBox="1"/>
            <p:nvPr userDrawn="1"/>
          </p:nvSpPr>
          <p:spPr>
            <a:xfrm>
              <a:off x="7091159" y="5378260"/>
              <a:ext cx="2054952" cy="228600"/>
            </a:xfrm>
            <a:prstGeom prst="rect">
              <a:avLst/>
            </a:prstGeom>
            <a:noFill/>
          </p:spPr>
          <p:txBody>
            <a:bodyPr wrap="non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2"/>
                  </a:solidFill>
                  <a:effectLst/>
                  <a:uLnTx/>
                  <a:uFillTx/>
                  <a:latin typeface="Arial"/>
                  <a:ea typeface="+mn-ea"/>
                  <a:cs typeface="+mn-cs"/>
                </a:rPr>
                <a:t>Seyfarth Shaw LLP</a:t>
              </a:r>
            </a:p>
          </p:txBody>
        </p:sp>
      </p:grpSp>
      <p:sp>
        <p:nvSpPr>
          <p:cNvPr id="4" name="Footer Placeholder 3"/>
          <p:cNvSpPr>
            <a:spLocks noGrp="1"/>
          </p:cNvSpPr>
          <p:nvPr>
            <p:ph type="ftr" sz="quarter" idx="12"/>
          </p:nvPr>
        </p:nvSpPr>
        <p:spPr>
          <a:xfrm>
            <a:off x="667512" y="6016752"/>
            <a:ext cx="5486400" cy="123111"/>
          </a:xfrm>
        </p:spPr>
        <p:txBody>
          <a:bodyPr/>
          <a:lstStyle>
            <a:lvl1pPr>
              <a:defRPr sz="800">
                <a:solidFill>
                  <a:schemeClr val="tx2"/>
                </a:solidFill>
              </a:defRPr>
            </a:lvl1pPr>
          </a:lstStyle>
          <a:p>
            <a:r>
              <a:rPr lang="en-US" dirty="0"/>
              <a:t>©2020 Seyfarth Shaw LLP. All rights reserved. Private and Confidential</a:t>
            </a:r>
          </a:p>
        </p:txBody>
      </p:sp>
    </p:spTree>
    <p:extLst>
      <p:ext uri="{BB962C8B-B14F-4D97-AF65-F5344CB8AC3E}">
        <p14:creationId xmlns:p14="http://schemas.microsoft.com/office/powerpoint/2010/main" val="290816121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preserve="1">
  <p:cSld name="Title Photo Teal">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4405" y="2312549"/>
            <a:ext cx="4516856" cy="997196"/>
          </a:xfrm>
        </p:spPr>
        <p:txBody>
          <a:bodyPr wrap="square" anchor="b" anchorCtr="0">
            <a:spAutoFit/>
          </a:bodyPr>
          <a:lstStyle>
            <a:lvl1pPr>
              <a:defRPr sz="3600">
                <a:solidFill>
                  <a:schemeClr val="tx2"/>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694405" y="3510252"/>
            <a:ext cx="4516856" cy="338554"/>
          </a:xfrm>
        </p:spPr>
        <p:txBody>
          <a:bodyPr wrap="square">
            <a:spAutoFit/>
          </a:bodyPr>
          <a:lstStyle>
            <a:lvl1pPr marL="0" indent="0" algn="l">
              <a:buNone/>
              <a:defRPr sz="22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Picture Placeholder 4"/>
          <p:cNvSpPr>
            <a:spLocks noGrp="1"/>
          </p:cNvSpPr>
          <p:nvPr>
            <p:ph type="pic" sz="quarter" idx="10"/>
          </p:nvPr>
        </p:nvSpPr>
        <p:spPr>
          <a:xfrm>
            <a:off x="5905666" y="1336566"/>
            <a:ext cx="6280150" cy="3946358"/>
          </a:xfrm>
        </p:spPr>
        <p:txBody>
          <a:bodyPr/>
          <a:lstStyle>
            <a:lvl1pPr>
              <a:defRPr>
                <a:solidFill>
                  <a:schemeClr val="tx2"/>
                </a:solidFill>
              </a:defRPr>
            </a:lvl1pPr>
          </a:lstStyle>
          <a:p>
            <a:r>
              <a:rPr lang="en-US" dirty="0"/>
              <a:t>Click icon to add picture</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405" y="963778"/>
            <a:ext cx="2055322" cy="500677"/>
          </a:xfrm>
          <a:prstGeom prst="rect">
            <a:avLst/>
          </a:prstGeom>
        </p:spPr>
      </p:pic>
      <p:sp>
        <p:nvSpPr>
          <p:cNvPr id="6" name="Text Placeholder 5"/>
          <p:cNvSpPr>
            <a:spLocks noGrp="1"/>
          </p:cNvSpPr>
          <p:nvPr>
            <p:ph type="body" sz="quarter" idx="11"/>
          </p:nvPr>
        </p:nvSpPr>
        <p:spPr>
          <a:xfrm>
            <a:off x="694405" y="4338357"/>
            <a:ext cx="3960813" cy="479991"/>
          </a:xfrm>
        </p:spPr>
        <p:txBody>
          <a:bodyPr>
            <a:normAutofit/>
          </a:bodyPr>
          <a:lstStyle>
            <a:lvl1pPr marL="0" indent="0">
              <a:buFontTx/>
              <a:buNone/>
              <a:defRPr sz="1800">
                <a:solidFill>
                  <a:schemeClr val="tx2"/>
                </a:solidFill>
              </a:defRPr>
            </a:lvl1pPr>
            <a:lvl2pPr marL="237744" indent="0">
              <a:buFontTx/>
              <a:buNone/>
              <a:defRPr/>
            </a:lvl2pPr>
            <a:lvl3pPr marL="455612" indent="0">
              <a:buFontTx/>
              <a:buNone/>
              <a:defRPr/>
            </a:lvl3pPr>
            <a:lvl4pPr marL="693737" indent="0">
              <a:buFontTx/>
              <a:buNone/>
              <a:defRPr/>
            </a:lvl4pPr>
            <a:lvl5pPr marL="911225" indent="0">
              <a:buFontTx/>
              <a:buNone/>
              <a:defRPr/>
            </a:lvl5pPr>
          </a:lstStyle>
          <a:p>
            <a:pPr lvl="0"/>
            <a:r>
              <a:rPr lang="en-US"/>
              <a:t>Edit Master text styles</a:t>
            </a:r>
          </a:p>
        </p:txBody>
      </p:sp>
      <p:grpSp>
        <p:nvGrpSpPr>
          <p:cNvPr id="12" name="Group 11"/>
          <p:cNvGrpSpPr/>
          <p:nvPr userDrawn="1"/>
        </p:nvGrpSpPr>
        <p:grpSpPr>
          <a:xfrm>
            <a:off x="665377" y="5537861"/>
            <a:ext cx="4423901" cy="456933"/>
            <a:chOff x="7091159" y="5378260"/>
            <a:chExt cx="4423901" cy="456933"/>
          </a:xfrm>
        </p:grpSpPr>
        <p:sp>
          <p:nvSpPr>
            <p:cNvPr id="15" name="TextBox 14"/>
            <p:cNvSpPr txBox="1"/>
            <p:nvPr/>
          </p:nvSpPr>
          <p:spPr>
            <a:xfrm>
              <a:off x="7091159" y="5712082"/>
              <a:ext cx="4423901"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2"/>
                  </a:solidFill>
                  <a:effectLst/>
                  <a:uLnTx/>
                  <a:uFillTx/>
                  <a:latin typeface="Arial"/>
                  <a:ea typeface="+mn-ea"/>
                  <a:cs typeface="+mn-cs"/>
                </a:rPr>
                <a:t>“Seyfarth” refers to Seyfarth Shaw LLP (an Illinois limited liability partnership). </a:t>
              </a:r>
            </a:p>
          </p:txBody>
        </p:sp>
        <p:sp>
          <p:nvSpPr>
            <p:cNvPr id="14" name="TextBox 13"/>
            <p:cNvSpPr txBox="1"/>
            <p:nvPr userDrawn="1"/>
          </p:nvSpPr>
          <p:spPr>
            <a:xfrm>
              <a:off x="7091159" y="5378260"/>
              <a:ext cx="2054952" cy="228600"/>
            </a:xfrm>
            <a:prstGeom prst="rect">
              <a:avLst/>
            </a:prstGeom>
            <a:noFill/>
          </p:spPr>
          <p:txBody>
            <a:bodyPr wrap="non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2"/>
                  </a:solidFill>
                  <a:effectLst/>
                  <a:uLnTx/>
                  <a:uFillTx/>
                  <a:latin typeface="Arial"/>
                  <a:ea typeface="+mn-ea"/>
                  <a:cs typeface="+mn-cs"/>
                </a:rPr>
                <a:t>Seyfarth Shaw LLP</a:t>
              </a:r>
            </a:p>
          </p:txBody>
        </p:sp>
      </p:grpSp>
      <p:sp>
        <p:nvSpPr>
          <p:cNvPr id="4" name="Footer Placeholder 3"/>
          <p:cNvSpPr>
            <a:spLocks noGrp="1"/>
          </p:cNvSpPr>
          <p:nvPr>
            <p:ph type="ftr" sz="quarter" idx="12"/>
          </p:nvPr>
        </p:nvSpPr>
        <p:spPr>
          <a:xfrm>
            <a:off x="667512" y="6016752"/>
            <a:ext cx="5486400" cy="123111"/>
          </a:xfrm>
        </p:spPr>
        <p:txBody>
          <a:bodyPr/>
          <a:lstStyle>
            <a:lvl1pPr>
              <a:defRPr sz="800">
                <a:solidFill>
                  <a:schemeClr val="tx2"/>
                </a:solidFill>
              </a:defRPr>
            </a:lvl1pPr>
          </a:lstStyle>
          <a:p>
            <a:r>
              <a:rPr lang="en-US" dirty="0"/>
              <a:t>©2020 Seyfarth Shaw LLP. All rights reserved. Private and Confidential</a:t>
            </a:r>
          </a:p>
        </p:txBody>
      </p:sp>
    </p:spTree>
    <p:extLst>
      <p:ext uri="{BB962C8B-B14F-4D97-AF65-F5344CB8AC3E}">
        <p14:creationId xmlns:p14="http://schemas.microsoft.com/office/powerpoint/2010/main" val="416965357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p:cSld name="Title Photo Dark Teal">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4405" y="2312549"/>
            <a:ext cx="4516856" cy="997196"/>
          </a:xfrm>
        </p:spPr>
        <p:txBody>
          <a:bodyPr wrap="square" anchor="b" anchorCtr="0">
            <a:spAutoFit/>
          </a:bodyPr>
          <a:lstStyle>
            <a:lvl1pPr>
              <a:defRPr sz="3600">
                <a:solidFill>
                  <a:schemeClr val="tx2"/>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694405" y="3510252"/>
            <a:ext cx="4516856" cy="338554"/>
          </a:xfrm>
        </p:spPr>
        <p:txBody>
          <a:bodyPr wrap="square">
            <a:spAutoFit/>
          </a:bodyPr>
          <a:lstStyle>
            <a:lvl1pPr marL="0" indent="0" algn="l">
              <a:buNone/>
              <a:defRPr sz="22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Picture Placeholder 4"/>
          <p:cNvSpPr>
            <a:spLocks noGrp="1"/>
          </p:cNvSpPr>
          <p:nvPr>
            <p:ph type="pic" sz="quarter" idx="10"/>
          </p:nvPr>
        </p:nvSpPr>
        <p:spPr>
          <a:xfrm>
            <a:off x="5905666" y="1336566"/>
            <a:ext cx="6280150" cy="3946358"/>
          </a:xfrm>
        </p:spPr>
        <p:txBody>
          <a:bodyPr/>
          <a:lstStyle>
            <a:lvl1pPr>
              <a:defRPr>
                <a:solidFill>
                  <a:schemeClr val="tx2"/>
                </a:solidFill>
              </a:defRPr>
            </a:lvl1pPr>
          </a:lstStyle>
          <a:p>
            <a:r>
              <a:rPr lang="en-US" dirty="0"/>
              <a:t>Click icon to add picture</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405" y="963778"/>
            <a:ext cx="2055322" cy="500677"/>
          </a:xfrm>
          <a:prstGeom prst="rect">
            <a:avLst/>
          </a:prstGeom>
        </p:spPr>
      </p:pic>
      <p:sp>
        <p:nvSpPr>
          <p:cNvPr id="6" name="Text Placeholder 5"/>
          <p:cNvSpPr>
            <a:spLocks noGrp="1"/>
          </p:cNvSpPr>
          <p:nvPr>
            <p:ph type="body" sz="quarter" idx="11"/>
          </p:nvPr>
        </p:nvSpPr>
        <p:spPr>
          <a:xfrm>
            <a:off x="694405" y="4338357"/>
            <a:ext cx="3960813" cy="479991"/>
          </a:xfrm>
        </p:spPr>
        <p:txBody>
          <a:bodyPr>
            <a:normAutofit/>
          </a:bodyPr>
          <a:lstStyle>
            <a:lvl1pPr marL="0" indent="0">
              <a:buFontTx/>
              <a:buNone/>
              <a:defRPr sz="1800">
                <a:solidFill>
                  <a:schemeClr val="tx2"/>
                </a:solidFill>
              </a:defRPr>
            </a:lvl1pPr>
            <a:lvl2pPr marL="237744" indent="0">
              <a:buFontTx/>
              <a:buNone/>
              <a:defRPr/>
            </a:lvl2pPr>
            <a:lvl3pPr marL="455612" indent="0">
              <a:buFontTx/>
              <a:buNone/>
              <a:defRPr/>
            </a:lvl3pPr>
            <a:lvl4pPr marL="693737" indent="0">
              <a:buFontTx/>
              <a:buNone/>
              <a:defRPr/>
            </a:lvl4pPr>
            <a:lvl5pPr marL="911225" indent="0">
              <a:buFontTx/>
              <a:buNone/>
              <a:defRPr/>
            </a:lvl5pPr>
          </a:lstStyle>
          <a:p>
            <a:pPr lvl="0"/>
            <a:r>
              <a:rPr lang="en-US"/>
              <a:t>Edit Master text styles</a:t>
            </a:r>
          </a:p>
        </p:txBody>
      </p:sp>
      <p:grpSp>
        <p:nvGrpSpPr>
          <p:cNvPr id="12" name="Group 11"/>
          <p:cNvGrpSpPr/>
          <p:nvPr userDrawn="1"/>
        </p:nvGrpSpPr>
        <p:grpSpPr>
          <a:xfrm>
            <a:off x="665377" y="5537861"/>
            <a:ext cx="4423901" cy="456933"/>
            <a:chOff x="7091159" y="5378260"/>
            <a:chExt cx="4423901" cy="456933"/>
          </a:xfrm>
        </p:grpSpPr>
        <p:sp>
          <p:nvSpPr>
            <p:cNvPr id="15" name="TextBox 14"/>
            <p:cNvSpPr txBox="1"/>
            <p:nvPr/>
          </p:nvSpPr>
          <p:spPr>
            <a:xfrm>
              <a:off x="7091159" y="5712082"/>
              <a:ext cx="4423901"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2"/>
                  </a:solidFill>
                  <a:effectLst/>
                  <a:uLnTx/>
                  <a:uFillTx/>
                  <a:latin typeface="Arial"/>
                  <a:ea typeface="+mn-ea"/>
                  <a:cs typeface="+mn-cs"/>
                </a:rPr>
                <a:t>“Seyfarth” refers to Seyfarth Shaw LLP (an Illinois limited liability partnership). </a:t>
              </a:r>
            </a:p>
          </p:txBody>
        </p:sp>
        <p:sp>
          <p:nvSpPr>
            <p:cNvPr id="14" name="TextBox 13"/>
            <p:cNvSpPr txBox="1"/>
            <p:nvPr userDrawn="1"/>
          </p:nvSpPr>
          <p:spPr>
            <a:xfrm>
              <a:off x="7091159" y="5378260"/>
              <a:ext cx="2054952" cy="228600"/>
            </a:xfrm>
            <a:prstGeom prst="rect">
              <a:avLst/>
            </a:prstGeom>
            <a:noFill/>
          </p:spPr>
          <p:txBody>
            <a:bodyPr wrap="non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2"/>
                  </a:solidFill>
                  <a:effectLst/>
                  <a:uLnTx/>
                  <a:uFillTx/>
                  <a:latin typeface="Arial"/>
                  <a:ea typeface="+mn-ea"/>
                  <a:cs typeface="+mn-cs"/>
                </a:rPr>
                <a:t>Seyfarth Shaw LLP</a:t>
              </a:r>
            </a:p>
          </p:txBody>
        </p:sp>
      </p:grpSp>
      <p:sp>
        <p:nvSpPr>
          <p:cNvPr id="4" name="Footer Placeholder 3"/>
          <p:cNvSpPr>
            <a:spLocks noGrp="1"/>
          </p:cNvSpPr>
          <p:nvPr>
            <p:ph type="ftr" sz="quarter" idx="12"/>
          </p:nvPr>
        </p:nvSpPr>
        <p:spPr>
          <a:xfrm>
            <a:off x="667512" y="6016752"/>
            <a:ext cx="5486400" cy="123111"/>
          </a:xfrm>
        </p:spPr>
        <p:txBody>
          <a:bodyPr/>
          <a:lstStyle>
            <a:lvl1pPr>
              <a:defRPr sz="800">
                <a:solidFill>
                  <a:schemeClr val="tx2"/>
                </a:solidFill>
              </a:defRPr>
            </a:lvl1pPr>
          </a:lstStyle>
          <a:p>
            <a:r>
              <a:rPr lang="en-US" dirty="0"/>
              <a:t>©2020 Seyfarth Shaw LLP. All rights reserved. Private and Confidential</a:t>
            </a:r>
          </a:p>
        </p:txBody>
      </p:sp>
    </p:spTree>
    <p:extLst>
      <p:ext uri="{BB962C8B-B14F-4D97-AF65-F5344CB8AC3E}">
        <p14:creationId xmlns:p14="http://schemas.microsoft.com/office/powerpoint/2010/main" val="323844382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preserve="1">
  <p:cSld name="Title Photo Purple">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4405" y="2312549"/>
            <a:ext cx="4516856" cy="997196"/>
          </a:xfrm>
        </p:spPr>
        <p:txBody>
          <a:bodyPr wrap="square" anchor="b" anchorCtr="0">
            <a:spAutoFit/>
          </a:bodyPr>
          <a:lstStyle>
            <a:lvl1pPr>
              <a:defRPr sz="3600">
                <a:solidFill>
                  <a:schemeClr val="tx2"/>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694405" y="3510252"/>
            <a:ext cx="4516856" cy="338554"/>
          </a:xfrm>
        </p:spPr>
        <p:txBody>
          <a:bodyPr wrap="square">
            <a:spAutoFit/>
          </a:bodyPr>
          <a:lstStyle>
            <a:lvl1pPr marL="0" indent="0" algn="l">
              <a:buNone/>
              <a:defRPr sz="22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Picture Placeholder 4"/>
          <p:cNvSpPr>
            <a:spLocks noGrp="1"/>
          </p:cNvSpPr>
          <p:nvPr>
            <p:ph type="pic" sz="quarter" idx="10"/>
          </p:nvPr>
        </p:nvSpPr>
        <p:spPr>
          <a:xfrm>
            <a:off x="5905666" y="1336566"/>
            <a:ext cx="6280150" cy="3946358"/>
          </a:xfrm>
        </p:spPr>
        <p:txBody>
          <a:bodyPr/>
          <a:lstStyle>
            <a:lvl1pPr>
              <a:defRPr>
                <a:solidFill>
                  <a:schemeClr val="tx2"/>
                </a:solidFill>
              </a:defRPr>
            </a:lvl1pPr>
          </a:lstStyle>
          <a:p>
            <a:r>
              <a:rPr lang="en-US" dirty="0"/>
              <a:t>Click icon to add picture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4405" y="963778"/>
            <a:ext cx="2055322" cy="500677"/>
          </a:xfrm>
          <a:prstGeom prst="rect">
            <a:avLst/>
          </a:prstGeom>
        </p:spPr>
      </p:pic>
      <p:sp>
        <p:nvSpPr>
          <p:cNvPr id="6" name="Text Placeholder 5"/>
          <p:cNvSpPr>
            <a:spLocks noGrp="1"/>
          </p:cNvSpPr>
          <p:nvPr>
            <p:ph type="body" sz="quarter" idx="11"/>
          </p:nvPr>
        </p:nvSpPr>
        <p:spPr>
          <a:xfrm>
            <a:off x="694405" y="4338357"/>
            <a:ext cx="3960813" cy="479991"/>
          </a:xfrm>
        </p:spPr>
        <p:txBody>
          <a:bodyPr>
            <a:normAutofit/>
          </a:bodyPr>
          <a:lstStyle>
            <a:lvl1pPr marL="0" indent="0">
              <a:buFontTx/>
              <a:buNone/>
              <a:defRPr sz="1800">
                <a:solidFill>
                  <a:schemeClr val="tx2"/>
                </a:solidFill>
              </a:defRPr>
            </a:lvl1pPr>
            <a:lvl2pPr marL="237744" indent="0">
              <a:buFontTx/>
              <a:buNone/>
              <a:defRPr/>
            </a:lvl2pPr>
            <a:lvl3pPr marL="455612" indent="0">
              <a:buFontTx/>
              <a:buNone/>
              <a:defRPr/>
            </a:lvl3pPr>
            <a:lvl4pPr marL="693737" indent="0">
              <a:buFontTx/>
              <a:buNone/>
              <a:defRPr/>
            </a:lvl4pPr>
            <a:lvl5pPr marL="911225" indent="0">
              <a:buFontTx/>
              <a:buNone/>
              <a:defRPr/>
            </a:lvl5pPr>
          </a:lstStyle>
          <a:p>
            <a:pPr lvl="0"/>
            <a:r>
              <a:rPr lang="en-US"/>
              <a:t>Edit Master text styles</a:t>
            </a:r>
          </a:p>
        </p:txBody>
      </p:sp>
      <p:grpSp>
        <p:nvGrpSpPr>
          <p:cNvPr id="12" name="Group 11"/>
          <p:cNvGrpSpPr/>
          <p:nvPr userDrawn="1"/>
        </p:nvGrpSpPr>
        <p:grpSpPr>
          <a:xfrm>
            <a:off x="665377" y="5537861"/>
            <a:ext cx="4423901" cy="456933"/>
            <a:chOff x="7091159" y="5378260"/>
            <a:chExt cx="4423901" cy="456933"/>
          </a:xfrm>
        </p:grpSpPr>
        <p:sp>
          <p:nvSpPr>
            <p:cNvPr id="15" name="TextBox 14"/>
            <p:cNvSpPr txBox="1"/>
            <p:nvPr/>
          </p:nvSpPr>
          <p:spPr>
            <a:xfrm>
              <a:off x="7091159" y="5712082"/>
              <a:ext cx="4423901"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2"/>
                  </a:solidFill>
                  <a:effectLst/>
                  <a:uLnTx/>
                  <a:uFillTx/>
                  <a:latin typeface="Arial"/>
                  <a:ea typeface="+mn-ea"/>
                  <a:cs typeface="+mn-cs"/>
                </a:rPr>
                <a:t>“Seyfarth” refers to Seyfarth Shaw LLP (an Illinois limited liability partnership). </a:t>
              </a:r>
            </a:p>
          </p:txBody>
        </p:sp>
        <p:sp>
          <p:nvSpPr>
            <p:cNvPr id="14" name="TextBox 13"/>
            <p:cNvSpPr txBox="1"/>
            <p:nvPr userDrawn="1"/>
          </p:nvSpPr>
          <p:spPr>
            <a:xfrm>
              <a:off x="7091159" y="5378260"/>
              <a:ext cx="2054952" cy="228600"/>
            </a:xfrm>
            <a:prstGeom prst="rect">
              <a:avLst/>
            </a:prstGeom>
            <a:noFill/>
          </p:spPr>
          <p:txBody>
            <a:bodyPr wrap="non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2"/>
                  </a:solidFill>
                  <a:effectLst/>
                  <a:uLnTx/>
                  <a:uFillTx/>
                  <a:latin typeface="Arial"/>
                  <a:ea typeface="+mn-ea"/>
                  <a:cs typeface="+mn-cs"/>
                </a:rPr>
                <a:t>Seyfarth Shaw LLP</a:t>
              </a:r>
            </a:p>
          </p:txBody>
        </p:sp>
      </p:grpSp>
      <p:sp>
        <p:nvSpPr>
          <p:cNvPr id="4" name="Footer Placeholder 3"/>
          <p:cNvSpPr>
            <a:spLocks noGrp="1"/>
          </p:cNvSpPr>
          <p:nvPr>
            <p:ph type="ftr" sz="quarter" idx="12"/>
          </p:nvPr>
        </p:nvSpPr>
        <p:spPr>
          <a:xfrm>
            <a:off x="667512" y="6016752"/>
            <a:ext cx="5486400" cy="123111"/>
          </a:xfrm>
        </p:spPr>
        <p:txBody>
          <a:bodyPr/>
          <a:lstStyle>
            <a:lvl1pPr>
              <a:defRPr sz="800">
                <a:solidFill>
                  <a:schemeClr val="tx2"/>
                </a:solidFill>
              </a:defRPr>
            </a:lvl1pPr>
          </a:lstStyle>
          <a:p>
            <a:r>
              <a:rPr lang="en-US" dirty="0"/>
              <a:t>©2020 Seyfarth Shaw LLP. All rights reserved. Private and Confidential</a:t>
            </a:r>
          </a:p>
        </p:txBody>
      </p:sp>
    </p:spTree>
    <p:extLst>
      <p:ext uri="{BB962C8B-B14F-4D97-AF65-F5344CB8AC3E}">
        <p14:creationId xmlns:p14="http://schemas.microsoft.com/office/powerpoint/2010/main" val="248658779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p:cSld name="Title Photo Dark Purple">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4405" y="2312549"/>
            <a:ext cx="4516856" cy="997196"/>
          </a:xfrm>
        </p:spPr>
        <p:txBody>
          <a:bodyPr wrap="square" anchor="b" anchorCtr="0">
            <a:spAutoFit/>
          </a:bodyPr>
          <a:lstStyle>
            <a:lvl1pPr>
              <a:defRPr sz="3600">
                <a:solidFill>
                  <a:schemeClr val="tx2"/>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694405" y="3510252"/>
            <a:ext cx="4516856" cy="338554"/>
          </a:xfrm>
        </p:spPr>
        <p:txBody>
          <a:bodyPr wrap="square">
            <a:spAutoFit/>
          </a:bodyPr>
          <a:lstStyle>
            <a:lvl1pPr marL="0" indent="0" algn="l">
              <a:buNone/>
              <a:defRPr sz="22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Picture Placeholder 4"/>
          <p:cNvSpPr>
            <a:spLocks noGrp="1"/>
          </p:cNvSpPr>
          <p:nvPr>
            <p:ph type="pic" sz="quarter" idx="10"/>
          </p:nvPr>
        </p:nvSpPr>
        <p:spPr>
          <a:xfrm>
            <a:off x="5905666" y="1336566"/>
            <a:ext cx="6280150" cy="3946358"/>
          </a:xfrm>
        </p:spPr>
        <p:txBody>
          <a:bodyPr/>
          <a:lstStyle>
            <a:lvl1pPr>
              <a:defRPr>
                <a:solidFill>
                  <a:schemeClr val="tx2"/>
                </a:solidFill>
              </a:defRPr>
            </a:lvl1pPr>
          </a:lstStyle>
          <a:p>
            <a:r>
              <a:rPr lang="en-US" dirty="0"/>
              <a:t>Click icon to add picture</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405" y="963778"/>
            <a:ext cx="2055322" cy="500677"/>
          </a:xfrm>
          <a:prstGeom prst="rect">
            <a:avLst/>
          </a:prstGeom>
        </p:spPr>
      </p:pic>
      <p:sp>
        <p:nvSpPr>
          <p:cNvPr id="6" name="Text Placeholder 5"/>
          <p:cNvSpPr>
            <a:spLocks noGrp="1"/>
          </p:cNvSpPr>
          <p:nvPr>
            <p:ph type="body" sz="quarter" idx="11"/>
          </p:nvPr>
        </p:nvSpPr>
        <p:spPr>
          <a:xfrm>
            <a:off x="694405" y="4338357"/>
            <a:ext cx="3960813" cy="479991"/>
          </a:xfrm>
        </p:spPr>
        <p:txBody>
          <a:bodyPr>
            <a:normAutofit/>
          </a:bodyPr>
          <a:lstStyle>
            <a:lvl1pPr marL="0" indent="0">
              <a:buFontTx/>
              <a:buNone/>
              <a:defRPr sz="1800">
                <a:solidFill>
                  <a:schemeClr val="tx2"/>
                </a:solidFill>
              </a:defRPr>
            </a:lvl1pPr>
            <a:lvl2pPr marL="237744" indent="0">
              <a:buFontTx/>
              <a:buNone/>
              <a:defRPr/>
            </a:lvl2pPr>
            <a:lvl3pPr marL="455612" indent="0">
              <a:buFontTx/>
              <a:buNone/>
              <a:defRPr/>
            </a:lvl3pPr>
            <a:lvl4pPr marL="693737" indent="0">
              <a:buFontTx/>
              <a:buNone/>
              <a:defRPr/>
            </a:lvl4pPr>
            <a:lvl5pPr marL="911225" indent="0">
              <a:buFontTx/>
              <a:buNone/>
              <a:defRPr/>
            </a:lvl5pPr>
          </a:lstStyle>
          <a:p>
            <a:pPr lvl="0"/>
            <a:r>
              <a:rPr lang="en-US"/>
              <a:t>Edit Master text styles</a:t>
            </a:r>
          </a:p>
        </p:txBody>
      </p:sp>
      <p:grpSp>
        <p:nvGrpSpPr>
          <p:cNvPr id="12" name="Group 11"/>
          <p:cNvGrpSpPr/>
          <p:nvPr userDrawn="1"/>
        </p:nvGrpSpPr>
        <p:grpSpPr>
          <a:xfrm>
            <a:off x="665377" y="5537861"/>
            <a:ext cx="4423901" cy="456933"/>
            <a:chOff x="7091159" y="5378260"/>
            <a:chExt cx="4423901" cy="456933"/>
          </a:xfrm>
        </p:grpSpPr>
        <p:sp>
          <p:nvSpPr>
            <p:cNvPr id="15" name="TextBox 14"/>
            <p:cNvSpPr txBox="1"/>
            <p:nvPr/>
          </p:nvSpPr>
          <p:spPr>
            <a:xfrm>
              <a:off x="7091159" y="5712082"/>
              <a:ext cx="4423901"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2"/>
                  </a:solidFill>
                  <a:effectLst/>
                  <a:uLnTx/>
                  <a:uFillTx/>
                  <a:latin typeface="Arial"/>
                  <a:ea typeface="+mn-ea"/>
                  <a:cs typeface="+mn-cs"/>
                </a:rPr>
                <a:t>“Seyfarth” refers to Seyfarth Shaw LLP (an Illinois limited liability partnership). </a:t>
              </a:r>
            </a:p>
          </p:txBody>
        </p:sp>
        <p:sp>
          <p:nvSpPr>
            <p:cNvPr id="14" name="TextBox 13"/>
            <p:cNvSpPr txBox="1"/>
            <p:nvPr userDrawn="1"/>
          </p:nvSpPr>
          <p:spPr>
            <a:xfrm>
              <a:off x="7091159" y="5378260"/>
              <a:ext cx="2054952" cy="228600"/>
            </a:xfrm>
            <a:prstGeom prst="rect">
              <a:avLst/>
            </a:prstGeom>
            <a:noFill/>
          </p:spPr>
          <p:txBody>
            <a:bodyPr wrap="non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2"/>
                  </a:solidFill>
                  <a:effectLst/>
                  <a:uLnTx/>
                  <a:uFillTx/>
                  <a:latin typeface="Arial"/>
                  <a:ea typeface="+mn-ea"/>
                  <a:cs typeface="+mn-cs"/>
                </a:rPr>
                <a:t>Seyfarth Shaw LLP</a:t>
              </a:r>
            </a:p>
          </p:txBody>
        </p:sp>
      </p:grpSp>
      <p:sp>
        <p:nvSpPr>
          <p:cNvPr id="4" name="Footer Placeholder 3"/>
          <p:cNvSpPr>
            <a:spLocks noGrp="1"/>
          </p:cNvSpPr>
          <p:nvPr>
            <p:ph type="ftr" sz="quarter" idx="12"/>
          </p:nvPr>
        </p:nvSpPr>
        <p:spPr>
          <a:xfrm>
            <a:off x="667512" y="6016752"/>
            <a:ext cx="5486400" cy="123111"/>
          </a:xfrm>
        </p:spPr>
        <p:txBody>
          <a:bodyPr/>
          <a:lstStyle>
            <a:lvl1pPr>
              <a:defRPr sz="800">
                <a:solidFill>
                  <a:schemeClr val="tx2"/>
                </a:solidFill>
              </a:defRPr>
            </a:lvl1pPr>
          </a:lstStyle>
          <a:p>
            <a:r>
              <a:rPr lang="en-US" dirty="0"/>
              <a:t>©2020 Seyfarth Shaw LLP. All rights reserved. Private and Confidential</a:t>
            </a:r>
          </a:p>
        </p:txBody>
      </p:sp>
    </p:spTree>
    <p:extLst>
      <p:ext uri="{BB962C8B-B14F-4D97-AF65-F5344CB8AC3E}">
        <p14:creationId xmlns:p14="http://schemas.microsoft.com/office/powerpoint/2010/main" val="30080204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itle Photo Teal">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4405" y="2312549"/>
            <a:ext cx="4516856" cy="997196"/>
          </a:xfrm>
        </p:spPr>
        <p:txBody>
          <a:bodyPr wrap="square" anchor="b" anchorCtr="0">
            <a:spAutoFit/>
          </a:bodyPr>
          <a:lstStyle>
            <a:lvl1pPr>
              <a:defRPr sz="3600">
                <a:solidFill>
                  <a:schemeClr val="tx2"/>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694405" y="3510252"/>
            <a:ext cx="4516856" cy="338554"/>
          </a:xfrm>
        </p:spPr>
        <p:txBody>
          <a:bodyPr wrap="square">
            <a:spAutoFit/>
          </a:bodyPr>
          <a:lstStyle>
            <a:lvl1pPr marL="0" indent="0" algn="l">
              <a:buNone/>
              <a:defRPr sz="22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Picture Placeholder 4"/>
          <p:cNvSpPr>
            <a:spLocks noGrp="1"/>
          </p:cNvSpPr>
          <p:nvPr>
            <p:ph type="pic" sz="quarter" idx="10"/>
          </p:nvPr>
        </p:nvSpPr>
        <p:spPr>
          <a:xfrm>
            <a:off x="5905666" y="1336566"/>
            <a:ext cx="6280150" cy="3946358"/>
          </a:xfrm>
        </p:spPr>
        <p:txBody>
          <a:bodyPr/>
          <a:lstStyle>
            <a:lvl1pPr>
              <a:defRPr>
                <a:solidFill>
                  <a:schemeClr val="tx2"/>
                </a:solidFill>
              </a:defRPr>
            </a:lvl1pPr>
          </a:lstStyle>
          <a:p>
            <a:r>
              <a:rPr lang="en-US"/>
              <a:t>Click icon to add picture</a:t>
            </a:r>
            <a:endParaRPr lang="en-US"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405" y="963778"/>
            <a:ext cx="2055322" cy="500677"/>
          </a:xfrm>
          <a:prstGeom prst="rect">
            <a:avLst/>
          </a:prstGeom>
        </p:spPr>
      </p:pic>
      <p:sp>
        <p:nvSpPr>
          <p:cNvPr id="6" name="Text Placeholder 5"/>
          <p:cNvSpPr>
            <a:spLocks noGrp="1"/>
          </p:cNvSpPr>
          <p:nvPr>
            <p:ph type="body" sz="quarter" idx="11"/>
          </p:nvPr>
        </p:nvSpPr>
        <p:spPr>
          <a:xfrm>
            <a:off x="694405" y="4338357"/>
            <a:ext cx="3960813" cy="479991"/>
          </a:xfrm>
        </p:spPr>
        <p:txBody>
          <a:bodyPr>
            <a:normAutofit/>
          </a:bodyPr>
          <a:lstStyle>
            <a:lvl1pPr marL="0" indent="0">
              <a:buFontTx/>
              <a:buNone/>
              <a:defRPr sz="1800">
                <a:solidFill>
                  <a:schemeClr val="tx2"/>
                </a:solidFill>
              </a:defRPr>
            </a:lvl1pPr>
            <a:lvl2pPr marL="237744" indent="0">
              <a:buFontTx/>
              <a:buNone/>
              <a:defRPr/>
            </a:lvl2pPr>
            <a:lvl3pPr marL="455612" indent="0">
              <a:buFontTx/>
              <a:buNone/>
              <a:defRPr/>
            </a:lvl3pPr>
            <a:lvl4pPr marL="693737" indent="0">
              <a:buFontTx/>
              <a:buNone/>
              <a:defRPr/>
            </a:lvl4pPr>
            <a:lvl5pPr marL="911225" indent="0">
              <a:buFontTx/>
              <a:buNone/>
              <a:defRPr/>
            </a:lvl5pPr>
          </a:lstStyle>
          <a:p>
            <a:pPr lvl="0"/>
            <a:r>
              <a:rPr lang="en-US"/>
              <a:t>Edit Master text styles</a:t>
            </a:r>
          </a:p>
        </p:txBody>
      </p:sp>
      <p:grpSp>
        <p:nvGrpSpPr>
          <p:cNvPr id="12" name="Group 11"/>
          <p:cNvGrpSpPr/>
          <p:nvPr userDrawn="1"/>
        </p:nvGrpSpPr>
        <p:grpSpPr>
          <a:xfrm>
            <a:off x="665377" y="5537861"/>
            <a:ext cx="4423901" cy="456933"/>
            <a:chOff x="7091159" y="5378260"/>
            <a:chExt cx="4423901" cy="456933"/>
          </a:xfrm>
        </p:grpSpPr>
        <p:sp>
          <p:nvSpPr>
            <p:cNvPr id="15" name="TextBox 14"/>
            <p:cNvSpPr txBox="1"/>
            <p:nvPr/>
          </p:nvSpPr>
          <p:spPr>
            <a:xfrm>
              <a:off x="7091159" y="5712082"/>
              <a:ext cx="4423901"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2"/>
                  </a:solidFill>
                  <a:effectLst/>
                  <a:uLnTx/>
                  <a:uFillTx/>
                  <a:latin typeface="Arial"/>
                  <a:ea typeface="+mn-ea"/>
                  <a:cs typeface="+mn-cs"/>
                </a:rPr>
                <a:t>“Seyfarth” refers to Seyfarth Shaw LLP (an Illinois limited liability partnership). </a:t>
              </a:r>
            </a:p>
          </p:txBody>
        </p:sp>
        <p:sp>
          <p:nvSpPr>
            <p:cNvPr id="14" name="TextBox 13"/>
            <p:cNvSpPr txBox="1"/>
            <p:nvPr userDrawn="1"/>
          </p:nvSpPr>
          <p:spPr>
            <a:xfrm>
              <a:off x="7091159" y="5378260"/>
              <a:ext cx="2054952" cy="228600"/>
            </a:xfrm>
            <a:prstGeom prst="rect">
              <a:avLst/>
            </a:prstGeom>
            <a:noFill/>
          </p:spPr>
          <p:txBody>
            <a:bodyPr wrap="non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2"/>
                  </a:solidFill>
                  <a:effectLst/>
                  <a:uLnTx/>
                  <a:uFillTx/>
                  <a:latin typeface="Arial"/>
                  <a:ea typeface="+mn-ea"/>
                  <a:cs typeface="+mn-cs"/>
                </a:rPr>
                <a:t>Seyfarth Shaw LLP</a:t>
              </a:r>
            </a:p>
          </p:txBody>
        </p:sp>
      </p:grpSp>
      <p:sp>
        <p:nvSpPr>
          <p:cNvPr id="4" name="Footer Placeholder 3"/>
          <p:cNvSpPr>
            <a:spLocks noGrp="1"/>
          </p:cNvSpPr>
          <p:nvPr>
            <p:ph type="ftr" sz="quarter" idx="12"/>
          </p:nvPr>
        </p:nvSpPr>
        <p:spPr>
          <a:xfrm>
            <a:off x="667512" y="6016752"/>
            <a:ext cx="5486400" cy="123111"/>
          </a:xfrm>
        </p:spPr>
        <p:txBody>
          <a:bodyPr/>
          <a:lstStyle>
            <a:lvl1pPr>
              <a:defRPr sz="800">
                <a:solidFill>
                  <a:schemeClr val="tx2"/>
                </a:solidFill>
              </a:defRPr>
            </a:lvl1pPr>
          </a:lstStyle>
          <a:p>
            <a:r>
              <a:rPr lang="en-US"/>
              <a:t>©2020 Seyfarth Shaw LLP. All rights reserved. Private and Confidential</a:t>
            </a:r>
            <a:endParaRPr lang="en-US" dirty="0"/>
          </a:p>
        </p:txBody>
      </p:sp>
    </p:spTree>
    <p:extLst>
      <p:ext uri="{BB962C8B-B14F-4D97-AF65-F5344CB8AC3E}">
        <p14:creationId xmlns:p14="http://schemas.microsoft.com/office/powerpoint/2010/main" val="288997180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589595"/>
            <a:ext cx="11143506" cy="360099"/>
          </a:xfrm>
        </p:spPr>
        <p:txBody>
          <a:bodyPr/>
          <a:lstStyle>
            <a:lvl1pPr>
              <a:defRPr>
                <a:solidFill>
                  <a:schemeClr val="bg2"/>
                </a:solidFill>
              </a:defRPr>
            </a:lvl1pPr>
          </a:lstStyle>
          <a:p>
            <a:r>
              <a:rPr lang="en-US"/>
              <a:t>Click to edit Master title style</a:t>
            </a:r>
            <a:endParaRPr lang="en-US" dirty="0"/>
          </a:p>
        </p:txBody>
      </p:sp>
      <p:sp>
        <p:nvSpPr>
          <p:cNvPr id="3" name="Content Placeholder 2"/>
          <p:cNvSpPr>
            <a:spLocks noGrp="1"/>
          </p:cNvSpPr>
          <p:nvPr>
            <p:ph idx="1"/>
          </p:nvPr>
        </p:nvSpPr>
        <p:spPr>
          <a:xfrm>
            <a:off x="609600" y="1274597"/>
            <a:ext cx="11143506" cy="5183353"/>
          </a:xfrm>
        </p:spPr>
        <p:txBody>
          <a:bodyPr/>
          <a:lstStyle>
            <a:lvl1pPr>
              <a:spcAft>
                <a:spcPts val="600"/>
              </a:spcAft>
              <a:defRPr sz="2400">
                <a:solidFill>
                  <a:schemeClr val="bg2"/>
                </a:soli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5"/>
          <p:cNvSpPr>
            <a:spLocks noGrp="1"/>
          </p:cNvSpPr>
          <p:nvPr>
            <p:ph type="ftr" sz="quarter" idx="11"/>
          </p:nvPr>
        </p:nvSpPr>
        <p:spPr>
          <a:xfrm>
            <a:off x="445988" y="6664998"/>
            <a:ext cx="9144000" cy="138499"/>
          </a:xfrm>
        </p:spPr>
        <p:txBody>
          <a:bodyPr/>
          <a:lstStyle>
            <a:lvl1pPr>
              <a:defRPr>
                <a:solidFill>
                  <a:schemeClr val="bg2"/>
                </a:solidFill>
              </a:defRPr>
            </a:lvl1pPr>
          </a:lstStyle>
          <a:p>
            <a:r>
              <a:rPr lang="en-US" dirty="0"/>
              <a:t>©2020 Seyfarth Shaw LLP. All rights reserved. Private and Confidential</a:t>
            </a:r>
          </a:p>
        </p:txBody>
      </p:sp>
      <p:sp>
        <p:nvSpPr>
          <p:cNvPr id="9" name="Slide Number Placeholder 6"/>
          <p:cNvSpPr>
            <a:spLocks noGrp="1"/>
          </p:cNvSpPr>
          <p:nvPr>
            <p:ph type="sldNum" sz="quarter" idx="12"/>
          </p:nvPr>
        </p:nvSpPr>
        <p:spPr>
          <a:xfrm>
            <a:off x="11499851" y="6680386"/>
            <a:ext cx="253255" cy="123111"/>
          </a:xfrm>
        </p:spPr>
        <p:txBody>
          <a:bodyPr/>
          <a:lstStyle/>
          <a:p>
            <a:fld id="{8F61AF13-11BC-4357-89F3-660C939FF256}" type="slidenum">
              <a:rPr lang="en-US" smtClean="0"/>
              <a:t>‹#›</a:t>
            </a:fld>
            <a:endParaRPr lang="en-US" dirty="0"/>
          </a:p>
        </p:txBody>
      </p:sp>
    </p:spTree>
    <p:extLst>
      <p:ext uri="{BB962C8B-B14F-4D97-AF65-F5344CB8AC3E}">
        <p14:creationId xmlns:p14="http://schemas.microsoft.com/office/powerpoint/2010/main" val="300927980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Obj" preserve="1">
  <p:cSld name="Two Content Ev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09600" y="1181100"/>
            <a:ext cx="5384800" cy="5276849"/>
          </a:xfrm>
        </p:spPr>
        <p:txBody>
          <a:bodyPr/>
          <a:lstStyle>
            <a:lvl1pPr>
              <a:defRPr sz="2400">
                <a:solidFill>
                  <a:schemeClr val="bg2"/>
                </a:solidFill>
              </a:defRPr>
            </a:lvl1pPr>
            <a:lvl2pPr>
              <a:defRPr sz="2200">
                <a:solidFill>
                  <a:schemeClr val="bg2"/>
                </a:solidFill>
              </a:defRPr>
            </a:lvl2pPr>
            <a:lvl3pPr>
              <a:defRPr sz="2000">
                <a:solidFill>
                  <a:schemeClr val="bg2"/>
                </a:solidFill>
              </a:defRPr>
            </a:lvl3pPr>
            <a:lvl4pPr>
              <a:defRPr sz="1800">
                <a:solidFill>
                  <a:schemeClr val="bg2"/>
                </a:solidFill>
              </a:defRPr>
            </a:lvl4pPr>
            <a:lvl5pPr>
              <a:defRPr sz="1800">
                <a:solidFill>
                  <a:schemeClr val="bg2"/>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181100"/>
            <a:ext cx="5384800" cy="5276849"/>
          </a:xfrm>
        </p:spPr>
        <p:txBody>
          <a:bodyPr/>
          <a:lstStyle>
            <a:lvl1pPr>
              <a:defRPr sz="2400">
                <a:solidFill>
                  <a:schemeClr val="bg2"/>
                </a:solidFill>
              </a:defRPr>
            </a:lvl1pPr>
            <a:lvl2pPr>
              <a:defRPr sz="2200">
                <a:solidFill>
                  <a:schemeClr val="bg2"/>
                </a:solidFill>
              </a:defRPr>
            </a:lvl2pPr>
            <a:lvl3pPr>
              <a:defRPr sz="2000">
                <a:solidFill>
                  <a:schemeClr val="bg2"/>
                </a:solidFill>
              </a:defRPr>
            </a:lvl3pPr>
            <a:lvl4pPr>
              <a:defRPr sz="1800">
                <a:solidFill>
                  <a:schemeClr val="bg2"/>
                </a:solidFill>
              </a:defRPr>
            </a:lvl4pPr>
            <a:lvl5pPr>
              <a:defRPr sz="1800">
                <a:solidFill>
                  <a:schemeClr val="bg2"/>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lvl1pPr>
              <a:defRPr>
                <a:solidFill>
                  <a:schemeClr val="bg2"/>
                </a:solidFill>
              </a:defRPr>
            </a:lvl1pPr>
          </a:lstStyle>
          <a:p>
            <a:r>
              <a:rPr lang="en-US" dirty="0"/>
              <a:t>©2020 Seyfarth Shaw LLP. All rights reserved. Private and Confidential</a:t>
            </a:r>
          </a:p>
        </p:txBody>
      </p:sp>
      <p:sp>
        <p:nvSpPr>
          <p:cNvPr id="7" name="Slide Number Placeholder 6"/>
          <p:cNvSpPr>
            <a:spLocks noGrp="1"/>
          </p:cNvSpPr>
          <p:nvPr>
            <p:ph type="sldNum" sz="quarter" idx="12"/>
          </p:nvPr>
        </p:nvSpPr>
        <p:spPr/>
        <p:txBody>
          <a:bodyPr/>
          <a:lstStyle/>
          <a:p>
            <a:fld id="{8F61AF13-11BC-4357-89F3-660C939FF256}" type="slidenum">
              <a:rPr lang="en-US" smtClean="0"/>
              <a:t>‹#›</a:t>
            </a:fld>
            <a:endParaRPr lang="en-US" dirty="0"/>
          </a:p>
        </p:txBody>
      </p:sp>
    </p:spTree>
    <p:extLst>
      <p:ext uri="{BB962C8B-B14F-4D97-AF65-F5344CB8AC3E}">
        <p14:creationId xmlns:p14="http://schemas.microsoft.com/office/powerpoint/2010/main" val="375742049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p:cSld name="Two Content Offse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Footer Placeholder 5"/>
          <p:cNvSpPr>
            <a:spLocks noGrp="1"/>
          </p:cNvSpPr>
          <p:nvPr>
            <p:ph type="ftr" sz="quarter" idx="11"/>
          </p:nvPr>
        </p:nvSpPr>
        <p:spPr/>
        <p:txBody>
          <a:bodyPr/>
          <a:lstStyle/>
          <a:p>
            <a:r>
              <a:rPr lang="en-US" dirty="0"/>
              <a:t>©2020 Seyfarth Shaw LLP. All rights reserved. Private and Confidential</a:t>
            </a:r>
          </a:p>
        </p:txBody>
      </p:sp>
      <p:sp>
        <p:nvSpPr>
          <p:cNvPr id="7" name="Slide Number Placeholder 6"/>
          <p:cNvSpPr>
            <a:spLocks noGrp="1"/>
          </p:cNvSpPr>
          <p:nvPr>
            <p:ph type="sldNum" sz="quarter" idx="12"/>
          </p:nvPr>
        </p:nvSpPr>
        <p:spPr/>
        <p:txBody>
          <a:bodyPr/>
          <a:lstStyle/>
          <a:p>
            <a:fld id="{8F61AF13-11BC-4357-89F3-660C939FF256}" type="slidenum">
              <a:rPr lang="en-US" smtClean="0"/>
              <a:t>‹#›</a:t>
            </a:fld>
            <a:endParaRPr lang="en-US" dirty="0"/>
          </a:p>
        </p:txBody>
      </p:sp>
      <p:sp>
        <p:nvSpPr>
          <p:cNvPr id="26" name="Content Placeholder 2"/>
          <p:cNvSpPr>
            <a:spLocks noGrp="1"/>
          </p:cNvSpPr>
          <p:nvPr>
            <p:ph sz="half" idx="14"/>
          </p:nvPr>
        </p:nvSpPr>
        <p:spPr>
          <a:xfrm>
            <a:off x="8095289" y="1155032"/>
            <a:ext cx="3311917" cy="5358064"/>
          </a:xfrm>
        </p:spPr>
        <p:txBody>
          <a:bodyPr/>
          <a:lstStyle>
            <a:lvl1pPr marL="231775" indent="-231775">
              <a:spcAft>
                <a:spcPts val="0"/>
              </a:spcAft>
              <a:buFont typeface="Arial" panose="020B0604020202020204" pitchFamily="34" charset="0"/>
              <a:buChar char="•"/>
              <a:defRPr sz="2000">
                <a:solidFill>
                  <a:schemeClr val="tx1"/>
                </a:solidFill>
                <a:latin typeface="+mn-lt"/>
              </a:defRPr>
            </a:lvl1pPr>
            <a:lvl2pPr marL="461963" indent="-231775">
              <a:spcBef>
                <a:spcPts val="1200"/>
              </a:spcBef>
              <a:buFont typeface="Arial" panose="020B0604020202020204" pitchFamily="34" charset="0"/>
              <a:buChar char="–"/>
              <a:defRPr sz="18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p:txBody>
      </p:sp>
      <p:sp>
        <p:nvSpPr>
          <p:cNvPr id="5" name="Text Placeholder 4"/>
          <p:cNvSpPr>
            <a:spLocks noGrp="1"/>
          </p:cNvSpPr>
          <p:nvPr>
            <p:ph type="body" sz="quarter" idx="15"/>
          </p:nvPr>
        </p:nvSpPr>
        <p:spPr>
          <a:xfrm>
            <a:off x="609600" y="1155700"/>
            <a:ext cx="7307263" cy="5357813"/>
          </a:xfrm>
        </p:spPr>
        <p:txBody>
          <a:bodyPr/>
          <a:lstStyle>
            <a:lvl1pPr>
              <a:defRPr sz="24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5170341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p:cSld name="Agenda">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lvl1pPr>
              <a:defRPr>
                <a:solidFill>
                  <a:schemeClr val="bg2"/>
                </a:solidFill>
              </a:defRPr>
            </a:lvl1pPr>
          </a:lstStyle>
          <a:p>
            <a:r>
              <a:rPr lang="en-US" dirty="0"/>
              <a:t>©2020 Seyfarth Shaw LLP. All rights reserved. Private and Confidential</a:t>
            </a:r>
          </a:p>
        </p:txBody>
      </p:sp>
      <p:sp>
        <p:nvSpPr>
          <p:cNvPr id="7" name="Slide Number Placeholder 6"/>
          <p:cNvSpPr>
            <a:spLocks noGrp="1"/>
          </p:cNvSpPr>
          <p:nvPr>
            <p:ph type="sldNum" sz="quarter" idx="12"/>
          </p:nvPr>
        </p:nvSpPr>
        <p:spPr/>
        <p:txBody>
          <a:bodyPr/>
          <a:lstStyle/>
          <a:p>
            <a:fld id="{8F61AF13-11BC-4357-89F3-660C939FF256}" type="slidenum">
              <a:rPr lang="en-US" smtClean="0"/>
              <a:t>‹#›</a:t>
            </a:fld>
            <a:endParaRPr lang="en-US" dirty="0"/>
          </a:p>
        </p:txBody>
      </p:sp>
      <p:sp>
        <p:nvSpPr>
          <p:cNvPr id="25" name="Content Placeholder 2"/>
          <p:cNvSpPr>
            <a:spLocks noGrp="1"/>
          </p:cNvSpPr>
          <p:nvPr>
            <p:ph sz="half" idx="13"/>
          </p:nvPr>
        </p:nvSpPr>
        <p:spPr>
          <a:xfrm>
            <a:off x="4845007" y="548664"/>
            <a:ext cx="6739512" cy="338554"/>
          </a:xfrm>
        </p:spPr>
        <p:txBody>
          <a:bodyPr wrap="square">
            <a:spAutoFit/>
          </a:bodyPr>
          <a:lstStyle>
            <a:lvl1pPr marL="0" indent="0">
              <a:lnSpc>
                <a:spcPct val="100000"/>
              </a:lnSpc>
              <a:spcBef>
                <a:spcPts val="600"/>
              </a:spcBef>
              <a:spcAft>
                <a:spcPts val="0"/>
              </a:spcAft>
              <a:buFontTx/>
              <a:buNone/>
              <a:defRPr sz="2200">
                <a:solidFill>
                  <a:schemeClr val="bg2"/>
                </a:solidFill>
                <a:latin typeface="+mn-lt"/>
              </a:defRPr>
            </a:lvl1pPr>
            <a:lvl2pPr marL="0" indent="0">
              <a:spcBef>
                <a:spcPts val="3000"/>
              </a:spcBef>
              <a:buNone/>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p:txBody>
      </p:sp>
      <p:sp>
        <p:nvSpPr>
          <p:cNvPr id="10" name="Title 1"/>
          <p:cNvSpPr>
            <a:spLocks noGrp="1"/>
          </p:cNvSpPr>
          <p:nvPr>
            <p:ph type="title"/>
          </p:nvPr>
        </p:nvSpPr>
        <p:spPr>
          <a:xfrm>
            <a:off x="609600" y="2653041"/>
            <a:ext cx="3310965" cy="886397"/>
          </a:xfrm>
        </p:spPr>
        <p:txBody>
          <a:bodyPr vert="horz" lIns="0" tIns="0" rIns="0" bIns="0" rtlCol="0" anchor="t" anchorCtr="0">
            <a:spAutoFit/>
          </a:bodyPr>
          <a:lstStyle>
            <a:lvl1pPr>
              <a:defRPr lang="en-US" sz="3200" dirty="0"/>
            </a:lvl1pPr>
          </a:lstStyle>
          <a:p>
            <a:pPr lvl="0"/>
            <a:r>
              <a:rPr lang="en-US"/>
              <a:t>Click to edit Master title style</a:t>
            </a:r>
            <a:endParaRPr lang="en-US" dirty="0"/>
          </a:p>
        </p:txBody>
      </p:sp>
      <p:cxnSp>
        <p:nvCxnSpPr>
          <p:cNvPr id="11" name="Straight Connector 10"/>
          <p:cNvCxnSpPr/>
          <p:nvPr/>
        </p:nvCxnSpPr>
        <p:spPr>
          <a:xfrm rot="16200000" flipV="1">
            <a:off x="1144525" y="3358806"/>
            <a:ext cx="6245352"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16200000" flipV="1">
            <a:off x="1144525" y="3358806"/>
            <a:ext cx="6245352"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rot="16200000" flipV="1">
            <a:off x="1144525" y="3358806"/>
            <a:ext cx="6245352"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929640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p:cSld name="Split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5407" y="2340630"/>
            <a:ext cx="3311917" cy="4026744"/>
          </a:xfrm>
        </p:spPr>
        <p:txBody>
          <a:bodyPr/>
          <a:lstStyle>
            <a:lvl1pPr marL="0" indent="0">
              <a:spcBef>
                <a:spcPts val="1200"/>
              </a:spcBef>
              <a:spcAft>
                <a:spcPts val="0"/>
              </a:spcAft>
              <a:buFontTx/>
              <a:buNone/>
              <a:defRPr sz="2000" i="1">
                <a:solidFill>
                  <a:schemeClr val="bg2"/>
                </a:solidFill>
                <a:latin typeface="+mn-lt"/>
              </a:defRPr>
            </a:lvl1pPr>
            <a:lvl2pPr marL="230188" indent="0">
              <a:spcBef>
                <a:spcPts val="1200"/>
              </a:spcBef>
              <a:buFontTx/>
              <a:buNone/>
              <a:defRPr sz="1800" i="1">
                <a:solidFill>
                  <a:schemeClr val="bg2"/>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p:txBody>
      </p:sp>
      <p:sp>
        <p:nvSpPr>
          <p:cNvPr id="6" name="Footer Placeholder 5"/>
          <p:cNvSpPr>
            <a:spLocks noGrp="1"/>
          </p:cNvSpPr>
          <p:nvPr>
            <p:ph type="ftr" sz="quarter" idx="11"/>
          </p:nvPr>
        </p:nvSpPr>
        <p:spPr/>
        <p:txBody>
          <a:bodyPr/>
          <a:lstStyle>
            <a:lvl1pPr>
              <a:defRPr>
                <a:solidFill>
                  <a:schemeClr val="bg2"/>
                </a:solidFill>
              </a:defRPr>
            </a:lvl1pPr>
          </a:lstStyle>
          <a:p>
            <a:r>
              <a:rPr lang="en-US" dirty="0"/>
              <a:t>©2020 Seyfarth Shaw LLP. All rights reserved. Private and Confidential</a:t>
            </a:r>
          </a:p>
        </p:txBody>
      </p:sp>
      <p:sp>
        <p:nvSpPr>
          <p:cNvPr id="7" name="Slide Number Placeholder 6"/>
          <p:cNvSpPr>
            <a:spLocks noGrp="1"/>
          </p:cNvSpPr>
          <p:nvPr>
            <p:ph type="sldNum" sz="quarter" idx="12"/>
          </p:nvPr>
        </p:nvSpPr>
        <p:spPr/>
        <p:txBody>
          <a:bodyPr/>
          <a:lstStyle/>
          <a:p>
            <a:fld id="{8F61AF13-11BC-4357-89F3-660C939FF256}" type="slidenum">
              <a:rPr lang="en-US" smtClean="0"/>
              <a:t>‹#›</a:t>
            </a:fld>
            <a:endParaRPr lang="en-US" dirty="0"/>
          </a:p>
        </p:txBody>
      </p:sp>
      <p:sp>
        <p:nvSpPr>
          <p:cNvPr id="25" name="Content Placeholder 2"/>
          <p:cNvSpPr>
            <a:spLocks noGrp="1"/>
          </p:cNvSpPr>
          <p:nvPr>
            <p:ph sz="half" idx="13"/>
          </p:nvPr>
        </p:nvSpPr>
        <p:spPr>
          <a:xfrm>
            <a:off x="4475204" y="1920484"/>
            <a:ext cx="7148853" cy="4640736"/>
          </a:xfrm>
        </p:spPr>
        <p:txBody>
          <a:bodyPr/>
          <a:lstStyle>
            <a:lvl1pPr marL="231775" indent="-231775">
              <a:spcAft>
                <a:spcPts val="0"/>
              </a:spcAft>
              <a:buFont typeface="Arial" panose="020B0604020202020204" pitchFamily="34" charset="0"/>
              <a:buChar char="•"/>
              <a:defRPr sz="2000">
                <a:solidFill>
                  <a:schemeClr val="bg2"/>
                </a:solidFill>
                <a:latin typeface="+mn-lt"/>
              </a:defRPr>
            </a:lvl1pPr>
            <a:lvl2pPr marL="461963" indent="-231775">
              <a:spcBef>
                <a:spcPts val="1200"/>
              </a:spcBef>
              <a:buFont typeface="Arial" panose="020B0604020202020204" pitchFamily="34" charset="0"/>
              <a:buChar char="–"/>
              <a:defRPr sz="1800">
                <a:solidFill>
                  <a:schemeClr val="bg2"/>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p:txBody>
      </p:sp>
      <p:sp>
        <p:nvSpPr>
          <p:cNvPr id="32" name="Text Placeholder 4"/>
          <p:cNvSpPr>
            <a:spLocks noGrp="1"/>
          </p:cNvSpPr>
          <p:nvPr>
            <p:ph type="body" sz="quarter" idx="16"/>
          </p:nvPr>
        </p:nvSpPr>
        <p:spPr>
          <a:xfrm>
            <a:off x="4475204" y="1314591"/>
            <a:ext cx="6643003" cy="369332"/>
          </a:xfrm>
        </p:spPr>
        <p:txBody>
          <a:bodyPr wrap="square" anchor="ctr" anchorCtr="0">
            <a:spAutoFit/>
          </a:bodyPr>
          <a:lstStyle>
            <a:lvl1pPr marL="0" indent="0" algn="l">
              <a:buNone/>
              <a:defRPr sz="2400" b="1">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cxnSp>
        <p:nvCxnSpPr>
          <p:cNvPr id="14" name="Straight Connector 13"/>
          <p:cNvCxnSpPr/>
          <p:nvPr/>
        </p:nvCxnSpPr>
        <p:spPr>
          <a:xfrm flipV="1">
            <a:off x="4267201" y="1313935"/>
            <a:ext cx="0" cy="5247285"/>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4267201" y="1313935"/>
            <a:ext cx="0" cy="5247285"/>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V="1">
            <a:off x="4267201" y="1313935"/>
            <a:ext cx="0" cy="5247285"/>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3215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p:cSld name="Vertical Title Left and Content">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dirty="0"/>
              <a:t>©2020 Seyfarth Shaw LLP. All rights reserved. Private and Confidential</a:t>
            </a:r>
          </a:p>
        </p:txBody>
      </p:sp>
      <p:sp>
        <p:nvSpPr>
          <p:cNvPr id="7" name="Slide Number Placeholder 6"/>
          <p:cNvSpPr>
            <a:spLocks noGrp="1"/>
          </p:cNvSpPr>
          <p:nvPr>
            <p:ph type="sldNum" sz="quarter" idx="12"/>
          </p:nvPr>
        </p:nvSpPr>
        <p:spPr/>
        <p:txBody>
          <a:bodyPr/>
          <a:lstStyle/>
          <a:p>
            <a:fld id="{8F61AF13-11BC-4357-89F3-660C939FF256}" type="slidenum">
              <a:rPr lang="en-US" smtClean="0"/>
              <a:t>‹#›</a:t>
            </a:fld>
            <a:endParaRPr lang="en-US" dirty="0"/>
          </a:p>
        </p:txBody>
      </p:sp>
      <p:sp>
        <p:nvSpPr>
          <p:cNvPr id="4" name="Content Placeholder 3"/>
          <p:cNvSpPr>
            <a:spLocks noGrp="1"/>
          </p:cNvSpPr>
          <p:nvPr>
            <p:ph sz="quarter" idx="13"/>
          </p:nvPr>
        </p:nvSpPr>
        <p:spPr>
          <a:xfrm>
            <a:off x="4613838" y="546846"/>
            <a:ext cx="7139268" cy="5809505"/>
          </a:xfrm>
        </p:spPr>
        <p:txBody>
          <a:bodyPr/>
          <a:lstStyle>
            <a:lvl1pPr>
              <a:spcAft>
                <a:spcPts val="600"/>
              </a:spcAft>
              <a:defRPr sz="2400">
                <a:solidFill>
                  <a:schemeClr val="bg2"/>
                </a:solidFill>
              </a:defRPr>
            </a:lvl1pPr>
            <a:lvl2pPr>
              <a:defRPr sz="2200">
                <a:solidFill>
                  <a:schemeClr val="bg2"/>
                </a:solidFill>
              </a:defRPr>
            </a:lvl2pPr>
            <a:lvl3pPr>
              <a:defRPr sz="2000">
                <a:solidFill>
                  <a:schemeClr val="bg2"/>
                </a:solidFill>
              </a:defRPr>
            </a:lvl3pPr>
            <a:lvl4pPr>
              <a:defRPr sz="1800">
                <a:solidFill>
                  <a:schemeClr val="bg2"/>
                </a:solidFill>
              </a:defRPr>
            </a:lvl4pPr>
            <a:lvl5pPr>
              <a:defRPr sz="1600">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609600" y="2565201"/>
            <a:ext cx="3310965" cy="886397"/>
          </a:xfrm>
        </p:spPr>
        <p:txBody>
          <a:bodyPr vert="horz" lIns="0" tIns="0" rIns="0" bIns="0" rtlCol="0" anchor="t" anchorCtr="0">
            <a:spAutoFit/>
          </a:bodyPr>
          <a:lstStyle>
            <a:lvl1pPr>
              <a:defRPr lang="en-US" sz="3200" dirty="0">
                <a:solidFill>
                  <a:schemeClr val="bg2"/>
                </a:solidFill>
              </a:defRPr>
            </a:lvl1pPr>
          </a:lstStyle>
          <a:p>
            <a:pPr lvl="0"/>
            <a:r>
              <a:rPr lang="en-US"/>
              <a:t>Click to edit Master title style</a:t>
            </a:r>
            <a:endParaRPr lang="en-US" dirty="0"/>
          </a:p>
        </p:txBody>
      </p:sp>
      <p:cxnSp>
        <p:nvCxnSpPr>
          <p:cNvPr id="10" name="Straight Connector 9"/>
          <p:cNvCxnSpPr/>
          <p:nvPr/>
        </p:nvCxnSpPr>
        <p:spPr>
          <a:xfrm rot="16200000" flipV="1">
            <a:off x="1144525" y="3358806"/>
            <a:ext cx="6245352"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16200000" flipV="1">
            <a:off x="1144525" y="3358806"/>
            <a:ext cx="6245352"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rot="16200000" flipV="1">
            <a:off x="1144525" y="3358806"/>
            <a:ext cx="6245352"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968332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preserve="1">
  <p:cSld name="Vertical Title Right and Content">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lvl1pPr>
              <a:defRPr>
                <a:solidFill>
                  <a:schemeClr val="bg2"/>
                </a:solidFill>
              </a:defRPr>
            </a:lvl1pPr>
          </a:lstStyle>
          <a:p>
            <a:r>
              <a:rPr lang="en-US" dirty="0"/>
              <a:t>©2020 Seyfarth Shaw LLP. All rights reserved. Private and Confidential</a:t>
            </a:r>
          </a:p>
        </p:txBody>
      </p:sp>
      <p:sp>
        <p:nvSpPr>
          <p:cNvPr id="7" name="Slide Number Placeholder 6"/>
          <p:cNvSpPr>
            <a:spLocks noGrp="1"/>
          </p:cNvSpPr>
          <p:nvPr>
            <p:ph type="sldNum" sz="quarter" idx="12"/>
          </p:nvPr>
        </p:nvSpPr>
        <p:spPr/>
        <p:txBody>
          <a:bodyPr/>
          <a:lstStyle/>
          <a:p>
            <a:fld id="{8F61AF13-11BC-4357-89F3-660C939FF256}" type="slidenum">
              <a:rPr lang="en-US" smtClean="0"/>
              <a:t>‹#›</a:t>
            </a:fld>
            <a:endParaRPr lang="en-US" dirty="0"/>
          </a:p>
        </p:txBody>
      </p:sp>
      <p:sp>
        <p:nvSpPr>
          <p:cNvPr id="4" name="Content Placeholder 3"/>
          <p:cNvSpPr>
            <a:spLocks noGrp="1"/>
          </p:cNvSpPr>
          <p:nvPr>
            <p:ph sz="quarter" idx="13"/>
          </p:nvPr>
        </p:nvSpPr>
        <p:spPr>
          <a:xfrm>
            <a:off x="459829" y="546846"/>
            <a:ext cx="7139268" cy="5809505"/>
          </a:xfrm>
        </p:spPr>
        <p:txBody>
          <a:bodyPr/>
          <a:lstStyle>
            <a:lvl1pPr>
              <a:spcAft>
                <a:spcPts val="600"/>
              </a:spcAft>
              <a:defRPr sz="2400">
                <a:solidFill>
                  <a:schemeClr val="bg2"/>
                </a:solidFill>
              </a:defRPr>
            </a:lvl1pPr>
            <a:lvl2pPr>
              <a:defRPr sz="2200">
                <a:solidFill>
                  <a:schemeClr val="bg2"/>
                </a:solidFill>
              </a:defRPr>
            </a:lvl2pPr>
            <a:lvl3pPr>
              <a:defRPr sz="2000">
                <a:solidFill>
                  <a:schemeClr val="bg2"/>
                </a:solidFill>
              </a:defRPr>
            </a:lvl3pPr>
            <a:lvl4pPr>
              <a:defRPr sz="1800">
                <a:solidFill>
                  <a:schemeClr val="bg2"/>
                </a:solidFill>
              </a:defRPr>
            </a:lvl4pPr>
            <a:lvl5pPr>
              <a:defRPr sz="1600">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8442141" y="2565201"/>
            <a:ext cx="3310965" cy="886397"/>
          </a:xfrm>
        </p:spPr>
        <p:txBody>
          <a:bodyPr vert="horz" lIns="0" tIns="0" rIns="0" bIns="0" rtlCol="0" anchor="t" anchorCtr="0">
            <a:spAutoFit/>
          </a:bodyPr>
          <a:lstStyle>
            <a:lvl1pPr>
              <a:defRPr lang="en-US" sz="3200" dirty="0">
                <a:solidFill>
                  <a:schemeClr val="bg2"/>
                </a:solidFill>
              </a:defRPr>
            </a:lvl1pPr>
          </a:lstStyle>
          <a:p>
            <a:pPr lvl="0"/>
            <a:r>
              <a:rPr lang="en-US"/>
              <a:t>Click to edit Master title style</a:t>
            </a:r>
            <a:endParaRPr lang="en-US" dirty="0"/>
          </a:p>
        </p:txBody>
      </p:sp>
      <p:cxnSp>
        <p:nvCxnSpPr>
          <p:cNvPr id="10" name="Straight Connector 9"/>
          <p:cNvCxnSpPr/>
          <p:nvPr/>
        </p:nvCxnSpPr>
        <p:spPr>
          <a:xfrm rot="16200000" flipV="1">
            <a:off x="4818167" y="3358806"/>
            <a:ext cx="6245352"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16200000" flipV="1">
            <a:off x="4818167" y="3358806"/>
            <a:ext cx="6245352"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rot="16200000" flipV="1">
            <a:off x="4818167" y="3358806"/>
            <a:ext cx="6245352"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368825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525546"/>
            <a:ext cx="10972800" cy="443198"/>
          </a:xfrm>
        </p:spPr>
        <p:txBody>
          <a:bodyPr/>
          <a:lstStyle>
            <a:lvl1pPr>
              <a:defRPr>
                <a:solidFill>
                  <a:schemeClr val="bg2"/>
                </a:solidFill>
              </a:defRPr>
            </a:lvl1pPr>
          </a:lstStyle>
          <a:p>
            <a:r>
              <a:rPr lang="en-US"/>
              <a:t>Click to edit Master title style</a:t>
            </a:r>
            <a:endParaRPr lang="en-US" dirty="0"/>
          </a:p>
        </p:txBody>
      </p:sp>
      <p:sp>
        <p:nvSpPr>
          <p:cNvPr id="4" name="Footer Placeholder 3"/>
          <p:cNvSpPr>
            <a:spLocks noGrp="1"/>
          </p:cNvSpPr>
          <p:nvPr>
            <p:ph type="ftr" sz="quarter" idx="11"/>
          </p:nvPr>
        </p:nvSpPr>
        <p:spPr/>
        <p:txBody>
          <a:bodyPr/>
          <a:lstStyle>
            <a:lvl1pPr>
              <a:defRPr>
                <a:solidFill>
                  <a:schemeClr val="bg2"/>
                </a:solidFill>
              </a:defRPr>
            </a:lvl1pPr>
          </a:lstStyle>
          <a:p>
            <a:r>
              <a:rPr lang="en-US" dirty="0"/>
              <a:t>©2020 Seyfarth Shaw LLP. All rights reserved. Private and Confidential</a:t>
            </a:r>
          </a:p>
        </p:txBody>
      </p:sp>
      <p:sp>
        <p:nvSpPr>
          <p:cNvPr id="5" name="Slide Number Placeholder 4"/>
          <p:cNvSpPr>
            <a:spLocks noGrp="1"/>
          </p:cNvSpPr>
          <p:nvPr>
            <p:ph type="sldNum" sz="quarter" idx="12"/>
          </p:nvPr>
        </p:nvSpPr>
        <p:spPr/>
        <p:txBody>
          <a:bodyPr/>
          <a:lstStyle/>
          <a:p>
            <a:fld id="{8F61AF13-11BC-4357-89F3-660C939FF256}" type="slidenum">
              <a:rPr lang="en-US" smtClean="0"/>
              <a:t>‹#›</a:t>
            </a:fld>
            <a:endParaRPr lang="en-US" dirty="0"/>
          </a:p>
        </p:txBody>
      </p:sp>
    </p:spTree>
    <p:extLst>
      <p:ext uri="{BB962C8B-B14F-4D97-AF65-F5344CB8AC3E}">
        <p14:creationId xmlns:p14="http://schemas.microsoft.com/office/powerpoint/2010/main" val="3910512788"/>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27" name="Rectangle 26"/>
          <p:cNvSpPr/>
          <p:nvPr/>
        </p:nvSpPr>
        <p:spPr bwMode="ltGray">
          <a:xfrm>
            <a:off x="636345" y="1220172"/>
            <a:ext cx="3499425" cy="846018"/>
          </a:xfrm>
          <a:prstGeom prst="rect">
            <a:avLst/>
          </a:prstGeom>
          <a:solidFill>
            <a:srgbClr val="009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0" name="Rectangle 29"/>
          <p:cNvSpPr/>
          <p:nvPr/>
        </p:nvSpPr>
        <p:spPr bwMode="ltGray">
          <a:xfrm>
            <a:off x="4359660" y="1220172"/>
            <a:ext cx="3499425" cy="846018"/>
          </a:xfrm>
          <a:prstGeom prst="rect">
            <a:avLst/>
          </a:prstGeom>
          <a:solidFill>
            <a:srgbClr val="009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1" name="Rectangle 30"/>
          <p:cNvSpPr/>
          <p:nvPr/>
        </p:nvSpPr>
        <p:spPr bwMode="ltGray">
          <a:xfrm>
            <a:off x="8082975" y="1220172"/>
            <a:ext cx="3499425" cy="846018"/>
          </a:xfrm>
          <a:prstGeom prst="rect">
            <a:avLst/>
          </a:prstGeom>
          <a:solidFill>
            <a:srgbClr val="009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97918" y="2291592"/>
            <a:ext cx="3311917" cy="4221504"/>
          </a:xfrm>
        </p:spPr>
        <p:txBody>
          <a:bodyPr/>
          <a:lstStyle>
            <a:lvl1pPr marL="231775" indent="-231775">
              <a:spcBef>
                <a:spcPts val="1200"/>
              </a:spcBef>
              <a:spcAft>
                <a:spcPts val="0"/>
              </a:spcAft>
              <a:buFont typeface="Arial" panose="020B0604020202020204" pitchFamily="34" charset="0"/>
              <a:buChar char="•"/>
              <a:defRPr sz="2000">
                <a:solidFill>
                  <a:schemeClr val="bg2"/>
                </a:solidFill>
                <a:latin typeface="+mn-lt"/>
              </a:defRPr>
            </a:lvl1pPr>
            <a:lvl2pPr marL="461963" indent="-231775">
              <a:spcBef>
                <a:spcPts val="1200"/>
              </a:spcBef>
              <a:buFont typeface="Arial" panose="020B0604020202020204" pitchFamily="34" charset="0"/>
              <a:buChar char="–"/>
              <a:defRPr sz="1800">
                <a:solidFill>
                  <a:schemeClr val="bg2"/>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p:txBody>
      </p:sp>
      <p:sp>
        <p:nvSpPr>
          <p:cNvPr id="6" name="Footer Placeholder 5"/>
          <p:cNvSpPr>
            <a:spLocks noGrp="1"/>
          </p:cNvSpPr>
          <p:nvPr>
            <p:ph type="ftr" sz="quarter" idx="11"/>
          </p:nvPr>
        </p:nvSpPr>
        <p:spPr/>
        <p:txBody>
          <a:bodyPr/>
          <a:lstStyle/>
          <a:p>
            <a:r>
              <a:rPr lang="en-US" dirty="0"/>
              <a:t>©2020 Seyfarth Shaw LLP. All rights reserved. Private and Confidential</a:t>
            </a:r>
          </a:p>
        </p:txBody>
      </p:sp>
      <p:sp>
        <p:nvSpPr>
          <p:cNvPr id="7" name="Slide Number Placeholder 6"/>
          <p:cNvSpPr>
            <a:spLocks noGrp="1"/>
          </p:cNvSpPr>
          <p:nvPr>
            <p:ph type="sldNum" sz="quarter" idx="12"/>
          </p:nvPr>
        </p:nvSpPr>
        <p:spPr/>
        <p:txBody>
          <a:bodyPr/>
          <a:lstStyle/>
          <a:p>
            <a:fld id="{8F61AF13-11BC-4357-89F3-660C939FF256}" type="slidenum">
              <a:rPr lang="en-US" smtClean="0"/>
              <a:t>‹#›</a:t>
            </a:fld>
            <a:endParaRPr lang="en-US" dirty="0"/>
          </a:p>
        </p:txBody>
      </p:sp>
      <p:sp>
        <p:nvSpPr>
          <p:cNvPr id="25" name="Content Placeholder 2"/>
          <p:cNvSpPr>
            <a:spLocks noGrp="1"/>
          </p:cNvSpPr>
          <p:nvPr>
            <p:ph sz="half" idx="13"/>
          </p:nvPr>
        </p:nvSpPr>
        <p:spPr>
          <a:xfrm>
            <a:off x="4433547" y="2291592"/>
            <a:ext cx="3311917" cy="4221504"/>
          </a:xfrm>
        </p:spPr>
        <p:txBody>
          <a:bodyPr/>
          <a:lstStyle>
            <a:lvl1pPr marL="231775" indent="-231775">
              <a:spcAft>
                <a:spcPts val="0"/>
              </a:spcAft>
              <a:buFont typeface="Arial" panose="020B0604020202020204" pitchFamily="34" charset="0"/>
              <a:buChar char="•"/>
              <a:defRPr sz="2000">
                <a:solidFill>
                  <a:schemeClr val="bg2"/>
                </a:solidFill>
                <a:latin typeface="+mn-lt"/>
              </a:defRPr>
            </a:lvl1pPr>
            <a:lvl2pPr marL="461963" indent="-231775">
              <a:spcBef>
                <a:spcPts val="1200"/>
              </a:spcBef>
              <a:buFont typeface="Arial" panose="020B0604020202020204" pitchFamily="34" charset="0"/>
              <a:buChar char="–"/>
              <a:defRPr sz="1800">
                <a:solidFill>
                  <a:schemeClr val="bg2"/>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p:txBody>
      </p:sp>
      <p:sp>
        <p:nvSpPr>
          <p:cNvPr id="26" name="Content Placeholder 2"/>
          <p:cNvSpPr>
            <a:spLocks noGrp="1"/>
          </p:cNvSpPr>
          <p:nvPr>
            <p:ph sz="half" idx="14"/>
          </p:nvPr>
        </p:nvSpPr>
        <p:spPr>
          <a:xfrm>
            <a:off x="8095289" y="2291592"/>
            <a:ext cx="3311917" cy="4221504"/>
          </a:xfrm>
        </p:spPr>
        <p:txBody>
          <a:bodyPr/>
          <a:lstStyle>
            <a:lvl1pPr marL="231775" indent="-231775">
              <a:spcAft>
                <a:spcPts val="0"/>
              </a:spcAft>
              <a:buFont typeface="Arial" panose="020B0604020202020204" pitchFamily="34" charset="0"/>
              <a:buChar char="•"/>
              <a:defRPr sz="2000">
                <a:solidFill>
                  <a:schemeClr val="bg2"/>
                </a:solidFill>
                <a:latin typeface="+mn-lt"/>
              </a:defRPr>
            </a:lvl1pPr>
            <a:lvl2pPr marL="461963" indent="-231775">
              <a:spcBef>
                <a:spcPts val="1200"/>
              </a:spcBef>
              <a:buFont typeface="Arial" panose="020B0604020202020204" pitchFamily="34" charset="0"/>
              <a:buChar char="–"/>
              <a:defRPr sz="1800">
                <a:solidFill>
                  <a:schemeClr val="bg2"/>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p:txBody>
      </p:sp>
      <p:sp>
        <p:nvSpPr>
          <p:cNvPr id="28" name="Text Placeholder 2"/>
          <p:cNvSpPr>
            <a:spLocks noGrp="1"/>
          </p:cNvSpPr>
          <p:nvPr>
            <p:ph type="body" idx="15"/>
          </p:nvPr>
        </p:nvSpPr>
        <p:spPr>
          <a:xfrm>
            <a:off x="933834" y="1275710"/>
            <a:ext cx="2857116" cy="738664"/>
          </a:xfrm>
        </p:spPr>
        <p:txBody>
          <a:bodyPr wrap="square" anchor="ctr" anchorCtr="0">
            <a:spAutoFit/>
          </a:bodyPr>
          <a:lstStyle>
            <a:lvl1pPr marL="0" indent="0" algn="l">
              <a:buNone/>
              <a:defRPr sz="2400" b="1">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Text Placeholder 4"/>
          <p:cNvSpPr>
            <a:spLocks noGrp="1"/>
          </p:cNvSpPr>
          <p:nvPr>
            <p:ph type="body" sz="quarter" idx="3"/>
          </p:nvPr>
        </p:nvSpPr>
        <p:spPr>
          <a:xfrm>
            <a:off x="4677637" y="1275710"/>
            <a:ext cx="2931007" cy="738664"/>
          </a:xfrm>
        </p:spPr>
        <p:txBody>
          <a:bodyPr wrap="square" anchor="ctr" anchorCtr="0">
            <a:spAutoFit/>
          </a:bodyPr>
          <a:lstStyle>
            <a:lvl1pPr marL="0" indent="0" algn="l">
              <a:buNone/>
              <a:defRPr sz="2400" b="1">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2" name="Text Placeholder 4"/>
          <p:cNvSpPr>
            <a:spLocks noGrp="1"/>
          </p:cNvSpPr>
          <p:nvPr>
            <p:ph type="body" sz="quarter" idx="16"/>
          </p:nvPr>
        </p:nvSpPr>
        <p:spPr>
          <a:xfrm>
            <a:off x="8363657" y="1273849"/>
            <a:ext cx="2931007" cy="738664"/>
          </a:xfrm>
        </p:spPr>
        <p:txBody>
          <a:bodyPr wrap="square" anchor="ctr" anchorCtr="0">
            <a:spAutoFit/>
          </a:bodyPr>
          <a:lstStyle>
            <a:lvl1pPr marL="0" indent="0" algn="l">
              <a:buNone/>
              <a:defRPr sz="2400" b="1">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4" name="Rectangle 13"/>
          <p:cNvSpPr/>
          <p:nvPr/>
        </p:nvSpPr>
        <p:spPr bwMode="ltGray">
          <a:xfrm>
            <a:off x="636345" y="1220172"/>
            <a:ext cx="3499425" cy="846018"/>
          </a:xfrm>
          <a:prstGeom prst="rect">
            <a:avLst/>
          </a:prstGeom>
          <a:solidFill>
            <a:srgbClr val="009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 name="Rectangle 14"/>
          <p:cNvSpPr/>
          <p:nvPr/>
        </p:nvSpPr>
        <p:spPr bwMode="ltGray">
          <a:xfrm>
            <a:off x="4359660" y="1220172"/>
            <a:ext cx="3499425" cy="846018"/>
          </a:xfrm>
          <a:prstGeom prst="rect">
            <a:avLst/>
          </a:prstGeom>
          <a:solidFill>
            <a:srgbClr val="009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 name="Rectangle 15"/>
          <p:cNvSpPr/>
          <p:nvPr/>
        </p:nvSpPr>
        <p:spPr bwMode="ltGray">
          <a:xfrm>
            <a:off x="8082975" y="1220172"/>
            <a:ext cx="3499425" cy="846018"/>
          </a:xfrm>
          <a:prstGeom prst="rect">
            <a:avLst/>
          </a:prstGeom>
          <a:solidFill>
            <a:srgbClr val="009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 name="Rectangle 16"/>
          <p:cNvSpPr/>
          <p:nvPr userDrawn="1"/>
        </p:nvSpPr>
        <p:spPr bwMode="ltGray">
          <a:xfrm>
            <a:off x="636345" y="1220172"/>
            <a:ext cx="3499425" cy="846018"/>
          </a:xfrm>
          <a:prstGeom prst="rect">
            <a:avLst/>
          </a:prstGeom>
          <a:solidFill>
            <a:srgbClr val="009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8" name="Rectangle 17"/>
          <p:cNvSpPr/>
          <p:nvPr userDrawn="1"/>
        </p:nvSpPr>
        <p:spPr bwMode="ltGray">
          <a:xfrm>
            <a:off x="4359660" y="1220172"/>
            <a:ext cx="3499425" cy="846018"/>
          </a:xfrm>
          <a:prstGeom prst="rect">
            <a:avLst/>
          </a:prstGeom>
          <a:solidFill>
            <a:srgbClr val="009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9" name="Rectangle 18"/>
          <p:cNvSpPr/>
          <p:nvPr userDrawn="1"/>
        </p:nvSpPr>
        <p:spPr bwMode="ltGray">
          <a:xfrm>
            <a:off x="8082975" y="1220172"/>
            <a:ext cx="3499425" cy="846018"/>
          </a:xfrm>
          <a:prstGeom prst="rect">
            <a:avLst/>
          </a:prstGeom>
          <a:solidFill>
            <a:srgbClr val="009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405973786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p:cSld name="Four Content">
    <p:spTree>
      <p:nvGrpSpPr>
        <p:cNvPr id="1" name=""/>
        <p:cNvGrpSpPr/>
        <p:nvPr/>
      </p:nvGrpSpPr>
      <p:grpSpPr>
        <a:xfrm>
          <a:off x="0" y="0"/>
          <a:ext cx="0" cy="0"/>
          <a:chOff x="0" y="0"/>
          <a:chExt cx="0" cy="0"/>
        </a:xfrm>
      </p:grpSpPr>
      <p:sp>
        <p:nvSpPr>
          <p:cNvPr id="27" name="Rectangle 26"/>
          <p:cNvSpPr/>
          <p:nvPr/>
        </p:nvSpPr>
        <p:spPr bwMode="ltGray">
          <a:xfrm>
            <a:off x="439733" y="1204130"/>
            <a:ext cx="2712824" cy="846018"/>
          </a:xfrm>
          <a:prstGeom prst="rect">
            <a:avLst/>
          </a:prstGeom>
          <a:solidFill>
            <a:srgbClr val="009D93"/>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0" name="Rectangle 29"/>
          <p:cNvSpPr/>
          <p:nvPr/>
        </p:nvSpPr>
        <p:spPr bwMode="ltGray">
          <a:xfrm>
            <a:off x="3357100" y="1204130"/>
            <a:ext cx="2712824" cy="846018"/>
          </a:xfrm>
          <a:prstGeom prst="rect">
            <a:avLst/>
          </a:prstGeom>
          <a:solidFill>
            <a:srgbClr val="009D93"/>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1" name="Rectangle 30"/>
          <p:cNvSpPr/>
          <p:nvPr/>
        </p:nvSpPr>
        <p:spPr bwMode="ltGray">
          <a:xfrm>
            <a:off x="6274467" y="1204130"/>
            <a:ext cx="2712824" cy="846018"/>
          </a:xfrm>
          <a:prstGeom prst="rect">
            <a:avLst/>
          </a:prstGeom>
          <a:solidFill>
            <a:srgbClr val="009D93"/>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1307" y="2275549"/>
            <a:ext cx="2567464" cy="4157335"/>
          </a:xfrm>
        </p:spPr>
        <p:txBody>
          <a:bodyPr/>
          <a:lstStyle>
            <a:lvl1pPr marL="231775" indent="-231775">
              <a:spcBef>
                <a:spcPts val="1200"/>
              </a:spcBef>
              <a:spcAft>
                <a:spcPts val="0"/>
              </a:spcAft>
              <a:buFont typeface="Arial" panose="020B0604020202020204" pitchFamily="34" charset="0"/>
              <a:buChar char="•"/>
              <a:defRPr sz="2000">
                <a:solidFill>
                  <a:schemeClr val="bg2"/>
                </a:solidFill>
                <a:latin typeface="+mn-lt"/>
              </a:defRPr>
            </a:lvl1pPr>
            <a:lvl2pPr marL="461963" indent="-231775">
              <a:spcBef>
                <a:spcPts val="1200"/>
              </a:spcBef>
              <a:buFont typeface="Arial" panose="020B0604020202020204" pitchFamily="34" charset="0"/>
              <a:buChar char="–"/>
              <a:defRPr sz="1800">
                <a:solidFill>
                  <a:schemeClr val="bg2"/>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p:txBody>
      </p:sp>
      <p:sp>
        <p:nvSpPr>
          <p:cNvPr id="6" name="Footer Placeholder 5"/>
          <p:cNvSpPr>
            <a:spLocks noGrp="1"/>
          </p:cNvSpPr>
          <p:nvPr>
            <p:ph type="ftr" sz="quarter" idx="11"/>
          </p:nvPr>
        </p:nvSpPr>
        <p:spPr/>
        <p:txBody>
          <a:bodyPr/>
          <a:lstStyle/>
          <a:p>
            <a:r>
              <a:rPr lang="en-US" dirty="0"/>
              <a:t>©2020 Seyfarth Shaw LLP. All rights reserved. Private and Confidential</a:t>
            </a:r>
          </a:p>
        </p:txBody>
      </p:sp>
      <p:sp>
        <p:nvSpPr>
          <p:cNvPr id="7" name="Slide Number Placeholder 6"/>
          <p:cNvSpPr>
            <a:spLocks noGrp="1"/>
          </p:cNvSpPr>
          <p:nvPr>
            <p:ph type="sldNum" sz="quarter" idx="12"/>
          </p:nvPr>
        </p:nvSpPr>
        <p:spPr/>
        <p:txBody>
          <a:bodyPr/>
          <a:lstStyle/>
          <a:p>
            <a:fld id="{8F61AF13-11BC-4357-89F3-660C939FF256}" type="slidenum">
              <a:rPr lang="en-US" smtClean="0"/>
              <a:t>‹#›</a:t>
            </a:fld>
            <a:endParaRPr lang="en-US" dirty="0"/>
          </a:p>
        </p:txBody>
      </p:sp>
      <p:sp>
        <p:nvSpPr>
          <p:cNvPr id="25" name="Content Placeholder 2"/>
          <p:cNvSpPr>
            <a:spLocks noGrp="1"/>
          </p:cNvSpPr>
          <p:nvPr>
            <p:ph sz="half" idx="13"/>
          </p:nvPr>
        </p:nvSpPr>
        <p:spPr>
          <a:xfrm>
            <a:off x="3402253" y="2275549"/>
            <a:ext cx="2567464" cy="4157335"/>
          </a:xfrm>
        </p:spPr>
        <p:txBody>
          <a:bodyPr/>
          <a:lstStyle>
            <a:lvl1pPr marL="176213" indent="-176213">
              <a:spcAft>
                <a:spcPts val="0"/>
              </a:spcAft>
              <a:buFont typeface="Arial" panose="020B0604020202020204" pitchFamily="34" charset="0"/>
              <a:buChar char="•"/>
              <a:defRPr sz="2000">
                <a:solidFill>
                  <a:schemeClr val="bg2"/>
                </a:solidFill>
                <a:latin typeface="+mn-lt"/>
              </a:defRPr>
            </a:lvl1pPr>
            <a:lvl2pPr marL="461963" indent="-231775">
              <a:spcBef>
                <a:spcPts val="1200"/>
              </a:spcBef>
              <a:buFont typeface="Arial" panose="020B0604020202020204" pitchFamily="34" charset="0"/>
              <a:buChar char="–"/>
              <a:defRPr sz="1800">
                <a:solidFill>
                  <a:schemeClr val="bg2"/>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p:txBody>
      </p:sp>
      <p:sp>
        <p:nvSpPr>
          <p:cNvPr id="26" name="Content Placeholder 2"/>
          <p:cNvSpPr>
            <a:spLocks noGrp="1"/>
          </p:cNvSpPr>
          <p:nvPr>
            <p:ph sz="half" idx="14"/>
          </p:nvPr>
        </p:nvSpPr>
        <p:spPr>
          <a:xfrm>
            <a:off x="6303200" y="2275549"/>
            <a:ext cx="2567464" cy="4157335"/>
          </a:xfrm>
        </p:spPr>
        <p:txBody>
          <a:bodyPr/>
          <a:lstStyle>
            <a:lvl1pPr marL="231775" indent="-231775">
              <a:spcAft>
                <a:spcPts val="0"/>
              </a:spcAft>
              <a:buFont typeface="Arial" panose="020B0604020202020204" pitchFamily="34" charset="0"/>
              <a:buChar char="•"/>
              <a:defRPr sz="2000">
                <a:solidFill>
                  <a:schemeClr val="bg2"/>
                </a:solidFill>
                <a:latin typeface="+mn-lt"/>
              </a:defRPr>
            </a:lvl1pPr>
            <a:lvl2pPr marL="461963" indent="-231775">
              <a:spcBef>
                <a:spcPts val="1200"/>
              </a:spcBef>
              <a:buFont typeface="Arial" panose="020B0604020202020204" pitchFamily="34" charset="0"/>
              <a:buChar char="–"/>
              <a:defRPr sz="1800">
                <a:solidFill>
                  <a:schemeClr val="bg2"/>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p:txBody>
      </p:sp>
      <p:sp>
        <p:nvSpPr>
          <p:cNvPr id="28" name="Text Placeholder 2"/>
          <p:cNvSpPr>
            <a:spLocks noGrp="1"/>
          </p:cNvSpPr>
          <p:nvPr>
            <p:ph type="body" idx="15"/>
          </p:nvPr>
        </p:nvSpPr>
        <p:spPr>
          <a:xfrm>
            <a:off x="737223" y="1259668"/>
            <a:ext cx="2214893" cy="738664"/>
          </a:xfrm>
        </p:spPr>
        <p:txBody>
          <a:bodyPr wrap="square" anchor="ctr" anchorCtr="0">
            <a:spAutoFit/>
          </a:bodyPr>
          <a:lstStyle>
            <a:lvl1pPr marL="0" indent="0" algn="l">
              <a:buNone/>
              <a:defRPr sz="2400" b="1">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Text Placeholder 4"/>
          <p:cNvSpPr>
            <a:spLocks noGrp="1"/>
          </p:cNvSpPr>
          <p:nvPr>
            <p:ph type="body" sz="quarter" idx="3"/>
          </p:nvPr>
        </p:nvSpPr>
        <p:spPr>
          <a:xfrm>
            <a:off x="3692886" y="1259668"/>
            <a:ext cx="2272175" cy="738664"/>
          </a:xfrm>
        </p:spPr>
        <p:txBody>
          <a:bodyPr wrap="square" anchor="ctr" anchorCtr="0">
            <a:spAutoFit/>
          </a:bodyPr>
          <a:lstStyle>
            <a:lvl1pPr marL="0" indent="0" algn="l">
              <a:buNone/>
              <a:defRPr sz="2400" b="1">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2" name="Text Placeholder 4"/>
          <p:cNvSpPr>
            <a:spLocks noGrp="1"/>
          </p:cNvSpPr>
          <p:nvPr>
            <p:ph type="body" sz="quarter" idx="16"/>
          </p:nvPr>
        </p:nvSpPr>
        <p:spPr>
          <a:xfrm>
            <a:off x="6566138" y="1257807"/>
            <a:ext cx="2272175" cy="738664"/>
          </a:xfrm>
        </p:spPr>
        <p:txBody>
          <a:bodyPr wrap="square" anchor="ctr" anchorCtr="0">
            <a:spAutoFit/>
          </a:bodyPr>
          <a:lstStyle>
            <a:lvl1pPr marL="0" indent="0" algn="l">
              <a:buNone/>
              <a:defRPr sz="2400" b="1">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Rectangle 15"/>
          <p:cNvSpPr/>
          <p:nvPr/>
        </p:nvSpPr>
        <p:spPr bwMode="ltGray">
          <a:xfrm>
            <a:off x="9191832" y="1204130"/>
            <a:ext cx="2712824" cy="846018"/>
          </a:xfrm>
          <a:prstGeom prst="rect">
            <a:avLst/>
          </a:prstGeom>
          <a:solidFill>
            <a:srgbClr val="009D93"/>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 name="Content Placeholder 2"/>
          <p:cNvSpPr>
            <a:spLocks noGrp="1"/>
          </p:cNvSpPr>
          <p:nvPr>
            <p:ph sz="half" idx="17"/>
          </p:nvPr>
        </p:nvSpPr>
        <p:spPr>
          <a:xfrm>
            <a:off x="9204147" y="2275549"/>
            <a:ext cx="2567464" cy="4157335"/>
          </a:xfrm>
        </p:spPr>
        <p:txBody>
          <a:bodyPr/>
          <a:lstStyle>
            <a:lvl1pPr marL="231775" indent="-231775">
              <a:spcAft>
                <a:spcPts val="0"/>
              </a:spcAft>
              <a:buFont typeface="Arial" panose="020B0604020202020204" pitchFamily="34" charset="0"/>
              <a:buChar char="•"/>
              <a:defRPr sz="2000">
                <a:solidFill>
                  <a:schemeClr val="bg2"/>
                </a:solidFill>
                <a:latin typeface="+mn-lt"/>
              </a:defRPr>
            </a:lvl1pPr>
            <a:lvl2pPr marL="461963" indent="-231775">
              <a:spcBef>
                <a:spcPts val="1200"/>
              </a:spcBef>
              <a:buFont typeface="Arial" panose="020B0604020202020204" pitchFamily="34" charset="0"/>
              <a:buChar char="–"/>
              <a:defRPr sz="1800">
                <a:solidFill>
                  <a:schemeClr val="bg2"/>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p:txBody>
      </p:sp>
      <p:sp>
        <p:nvSpPr>
          <p:cNvPr id="18" name="Text Placeholder 4"/>
          <p:cNvSpPr>
            <a:spLocks noGrp="1"/>
          </p:cNvSpPr>
          <p:nvPr>
            <p:ph type="body" sz="quarter" idx="18"/>
          </p:nvPr>
        </p:nvSpPr>
        <p:spPr>
          <a:xfrm>
            <a:off x="9472514" y="1257807"/>
            <a:ext cx="2272175" cy="738664"/>
          </a:xfrm>
        </p:spPr>
        <p:txBody>
          <a:bodyPr wrap="square" anchor="ctr" anchorCtr="0">
            <a:spAutoFit/>
          </a:bodyPr>
          <a:lstStyle>
            <a:lvl1pPr marL="0" indent="0" algn="l">
              <a:buNone/>
              <a:defRPr sz="2400" b="1">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Rectangle 18"/>
          <p:cNvSpPr/>
          <p:nvPr/>
        </p:nvSpPr>
        <p:spPr bwMode="ltGray">
          <a:xfrm>
            <a:off x="439733" y="1204130"/>
            <a:ext cx="2712824" cy="846018"/>
          </a:xfrm>
          <a:prstGeom prst="rect">
            <a:avLst/>
          </a:prstGeom>
          <a:solidFill>
            <a:srgbClr val="009D93"/>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0" name="Rectangle 19"/>
          <p:cNvSpPr/>
          <p:nvPr/>
        </p:nvSpPr>
        <p:spPr bwMode="ltGray">
          <a:xfrm>
            <a:off x="3357100" y="1204130"/>
            <a:ext cx="2712824" cy="846018"/>
          </a:xfrm>
          <a:prstGeom prst="rect">
            <a:avLst/>
          </a:prstGeom>
          <a:solidFill>
            <a:srgbClr val="009D93"/>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1" name="Rectangle 20"/>
          <p:cNvSpPr/>
          <p:nvPr/>
        </p:nvSpPr>
        <p:spPr bwMode="ltGray">
          <a:xfrm>
            <a:off x="6274467" y="1204130"/>
            <a:ext cx="2712824" cy="846018"/>
          </a:xfrm>
          <a:prstGeom prst="rect">
            <a:avLst/>
          </a:prstGeom>
          <a:solidFill>
            <a:srgbClr val="009D93"/>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2" name="Rectangle 21"/>
          <p:cNvSpPr/>
          <p:nvPr/>
        </p:nvSpPr>
        <p:spPr bwMode="ltGray">
          <a:xfrm>
            <a:off x="9191832" y="1204130"/>
            <a:ext cx="2712824" cy="846018"/>
          </a:xfrm>
          <a:prstGeom prst="rect">
            <a:avLst/>
          </a:prstGeom>
          <a:solidFill>
            <a:srgbClr val="009D93"/>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3" name="Rectangle 22"/>
          <p:cNvSpPr/>
          <p:nvPr userDrawn="1"/>
        </p:nvSpPr>
        <p:spPr bwMode="ltGray">
          <a:xfrm>
            <a:off x="439733" y="1204130"/>
            <a:ext cx="2712824" cy="846018"/>
          </a:xfrm>
          <a:prstGeom prst="rect">
            <a:avLst/>
          </a:prstGeom>
          <a:solidFill>
            <a:srgbClr val="009D93"/>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4" name="Rectangle 23"/>
          <p:cNvSpPr/>
          <p:nvPr userDrawn="1"/>
        </p:nvSpPr>
        <p:spPr bwMode="ltGray">
          <a:xfrm>
            <a:off x="3357100" y="1204130"/>
            <a:ext cx="2712824" cy="846018"/>
          </a:xfrm>
          <a:prstGeom prst="rect">
            <a:avLst/>
          </a:prstGeom>
          <a:solidFill>
            <a:srgbClr val="009D93"/>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3" name="Rectangle 32"/>
          <p:cNvSpPr/>
          <p:nvPr userDrawn="1"/>
        </p:nvSpPr>
        <p:spPr bwMode="ltGray">
          <a:xfrm>
            <a:off x="6274467" y="1204130"/>
            <a:ext cx="2712824" cy="846018"/>
          </a:xfrm>
          <a:prstGeom prst="rect">
            <a:avLst/>
          </a:prstGeom>
          <a:solidFill>
            <a:srgbClr val="009D93"/>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4" name="Rectangle 33"/>
          <p:cNvSpPr/>
          <p:nvPr userDrawn="1"/>
        </p:nvSpPr>
        <p:spPr bwMode="ltGray">
          <a:xfrm>
            <a:off x="9191832" y="1204130"/>
            <a:ext cx="2712824" cy="846018"/>
          </a:xfrm>
          <a:prstGeom prst="rect">
            <a:avLst/>
          </a:prstGeom>
          <a:solidFill>
            <a:srgbClr val="009D93"/>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9098310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Title Photo Dark Teal">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4405" y="2312549"/>
            <a:ext cx="4516856" cy="997196"/>
          </a:xfrm>
        </p:spPr>
        <p:txBody>
          <a:bodyPr wrap="square" anchor="b" anchorCtr="0">
            <a:spAutoFit/>
          </a:bodyPr>
          <a:lstStyle>
            <a:lvl1pPr>
              <a:defRPr sz="3600">
                <a:solidFill>
                  <a:schemeClr val="tx2"/>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694405" y="3510252"/>
            <a:ext cx="4516856" cy="338554"/>
          </a:xfrm>
        </p:spPr>
        <p:txBody>
          <a:bodyPr wrap="square">
            <a:spAutoFit/>
          </a:bodyPr>
          <a:lstStyle>
            <a:lvl1pPr marL="0" indent="0" algn="l">
              <a:buNone/>
              <a:defRPr sz="22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Picture Placeholder 4"/>
          <p:cNvSpPr>
            <a:spLocks noGrp="1"/>
          </p:cNvSpPr>
          <p:nvPr>
            <p:ph type="pic" sz="quarter" idx="10"/>
          </p:nvPr>
        </p:nvSpPr>
        <p:spPr>
          <a:xfrm>
            <a:off x="5905666" y="1336566"/>
            <a:ext cx="6280150" cy="3946358"/>
          </a:xfrm>
        </p:spPr>
        <p:txBody>
          <a:bodyPr/>
          <a:lstStyle>
            <a:lvl1pPr>
              <a:defRPr>
                <a:solidFill>
                  <a:schemeClr val="tx2"/>
                </a:solidFill>
              </a:defRPr>
            </a:lvl1pPr>
          </a:lstStyle>
          <a:p>
            <a:r>
              <a:rPr lang="en-US"/>
              <a:t>Click icon to add picture</a:t>
            </a:r>
            <a:endParaRPr lang="en-US"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405" y="963778"/>
            <a:ext cx="2055322" cy="500677"/>
          </a:xfrm>
          <a:prstGeom prst="rect">
            <a:avLst/>
          </a:prstGeom>
        </p:spPr>
      </p:pic>
      <p:sp>
        <p:nvSpPr>
          <p:cNvPr id="6" name="Text Placeholder 5"/>
          <p:cNvSpPr>
            <a:spLocks noGrp="1"/>
          </p:cNvSpPr>
          <p:nvPr>
            <p:ph type="body" sz="quarter" idx="11"/>
          </p:nvPr>
        </p:nvSpPr>
        <p:spPr>
          <a:xfrm>
            <a:off x="694405" y="4338357"/>
            <a:ext cx="3960813" cy="479991"/>
          </a:xfrm>
        </p:spPr>
        <p:txBody>
          <a:bodyPr>
            <a:normAutofit/>
          </a:bodyPr>
          <a:lstStyle>
            <a:lvl1pPr marL="0" indent="0">
              <a:buFontTx/>
              <a:buNone/>
              <a:defRPr sz="1800">
                <a:solidFill>
                  <a:schemeClr val="tx2"/>
                </a:solidFill>
              </a:defRPr>
            </a:lvl1pPr>
            <a:lvl2pPr marL="237744" indent="0">
              <a:buFontTx/>
              <a:buNone/>
              <a:defRPr/>
            </a:lvl2pPr>
            <a:lvl3pPr marL="455612" indent="0">
              <a:buFontTx/>
              <a:buNone/>
              <a:defRPr/>
            </a:lvl3pPr>
            <a:lvl4pPr marL="693737" indent="0">
              <a:buFontTx/>
              <a:buNone/>
              <a:defRPr/>
            </a:lvl4pPr>
            <a:lvl5pPr marL="911225" indent="0">
              <a:buFontTx/>
              <a:buNone/>
              <a:defRPr/>
            </a:lvl5pPr>
          </a:lstStyle>
          <a:p>
            <a:pPr lvl="0"/>
            <a:r>
              <a:rPr lang="en-US"/>
              <a:t>Edit Master text styles</a:t>
            </a:r>
          </a:p>
        </p:txBody>
      </p:sp>
      <p:grpSp>
        <p:nvGrpSpPr>
          <p:cNvPr id="12" name="Group 11"/>
          <p:cNvGrpSpPr/>
          <p:nvPr userDrawn="1"/>
        </p:nvGrpSpPr>
        <p:grpSpPr>
          <a:xfrm>
            <a:off x="665377" y="5537861"/>
            <a:ext cx="4423901" cy="456933"/>
            <a:chOff x="7091159" y="5378260"/>
            <a:chExt cx="4423901" cy="456933"/>
          </a:xfrm>
        </p:grpSpPr>
        <p:sp>
          <p:nvSpPr>
            <p:cNvPr id="15" name="TextBox 14"/>
            <p:cNvSpPr txBox="1"/>
            <p:nvPr/>
          </p:nvSpPr>
          <p:spPr>
            <a:xfrm>
              <a:off x="7091159" y="5712082"/>
              <a:ext cx="4423901"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2"/>
                  </a:solidFill>
                  <a:effectLst/>
                  <a:uLnTx/>
                  <a:uFillTx/>
                  <a:latin typeface="Arial"/>
                  <a:ea typeface="+mn-ea"/>
                  <a:cs typeface="+mn-cs"/>
                </a:rPr>
                <a:t>“Seyfarth” refers to Seyfarth Shaw LLP (an Illinois limited liability partnership). </a:t>
              </a:r>
            </a:p>
          </p:txBody>
        </p:sp>
        <p:sp>
          <p:nvSpPr>
            <p:cNvPr id="14" name="TextBox 13"/>
            <p:cNvSpPr txBox="1"/>
            <p:nvPr userDrawn="1"/>
          </p:nvSpPr>
          <p:spPr>
            <a:xfrm>
              <a:off x="7091159" y="5378260"/>
              <a:ext cx="2054952" cy="228600"/>
            </a:xfrm>
            <a:prstGeom prst="rect">
              <a:avLst/>
            </a:prstGeom>
            <a:noFill/>
          </p:spPr>
          <p:txBody>
            <a:bodyPr wrap="non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2"/>
                  </a:solidFill>
                  <a:effectLst/>
                  <a:uLnTx/>
                  <a:uFillTx/>
                  <a:latin typeface="Arial"/>
                  <a:ea typeface="+mn-ea"/>
                  <a:cs typeface="+mn-cs"/>
                </a:rPr>
                <a:t>Seyfarth Shaw LLP</a:t>
              </a:r>
            </a:p>
          </p:txBody>
        </p:sp>
      </p:grpSp>
      <p:sp>
        <p:nvSpPr>
          <p:cNvPr id="4" name="Footer Placeholder 3"/>
          <p:cNvSpPr>
            <a:spLocks noGrp="1"/>
          </p:cNvSpPr>
          <p:nvPr>
            <p:ph type="ftr" sz="quarter" idx="12"/>
          </p:nvPr>
        </p:nvSpPr>
        <p:spPr>
          <a:xfrm>
            <a:off x="667512" y="6016752"/>
            <a:ext cx="5486400" cy="123111"/>
          </a:xfrm>
        </p:spPr>
        <p:txBody>
          <a:bodyPr/>
          <a:lstStyle>
            <a:lvl1pPr>
              <a:defRPr sz="800">
                <a:solidFill>
                  <a:schemeClr val="tx2"/>
                </a:solidFill>
              </a:defRPr>
            </a:lvl1pPr>
          </a:lstStyle>
          <a:p>
            <a:r>
              <a:rPr lang="en-US"/>
              <a:t>©2020 Seyfarth Shaw LLP. All rights reserved. Private and Confidential</a:t>
            </a:r>
            <a:endParaRPr lang="en-US" dirty="0"/>
          </a:p>
        </p:txBody>
      </p:sp>
    </p:spTree>
    <p:extLst>
      <p:ext uri="{BB962C8B-B14F-4D97-AF65-F5344CB8AC3E}">
        <p14:creationId xmlns:p14="http://schemas.microsoft.com/office/powerpoint/2010/main" val="329749072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type="blank" preserve="1">
  <p:cSld name="Blank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5657807"/>
      </p:ext>
    </p:extLst>
  </p:cSld>
  <p:clrMapOvr>
    <a:masterClrMapping/>
  </p:clrMapOvr>
  <p:hf sldNum="0" hdr="0" ftr="0" dt="0"/>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type="blank" preserve="1">
  <p:cSld name="Blank Black">
    <p:bg>
      <p:bgPr>
        <a:solidFill>
          <a:schemeClr val="bg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dirty="0"/>
              <a:t>©2020 Seyfarth Shaw LLP. All rights reserved. Private and Confidential</a:t>
            </a: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dirty="0"/>
          </a:p>
        </p:txBody>
      </p:sp>
      <p:cxnSp>
        <p:nvCxnSpPr>
          <p:cNvPr id="5" name="Straight Connector 4"/>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3913747"/>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type="blank" preserve="1">
  <p:cSld name="Blank Gray">
    <p:bg>
      <p:bgPr>
        <a:solidFill>
          <a:schemeClr val="tx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dirty="0"/>
              <a:t>©2020 Seyfarth Shaw LLP. All rights reserved. Private and Confidential</a:t>
            </a: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dirty="0"/>
          </a:p>
        </p:txBody>
      </p:sp>
      <p:cxnSp>
        <p:nvCxnSpPr>
          <p:cNvPr id="5" name="Straight Connector 4"/>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405235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type="blank" preserve="1">
  <p:cSld name="Blank White">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bg2"/>
                </a:solidFill>
              </a:defRPr>
            </a:lvl1pPr>
          </a:lstStyle>
          <a:p>
            <a:r>
              <a:rPr lang="en-US" dirty="0"/>
              <a:t>©2020 Seyfarth Shaw LLP. All rights reserved. Private and Confidential</a:t>
            </a:r>
          </a:p>
        </p:txBody>
      </p:sp>
      <p:sp>
        <p:nvSpPr>
          <p:cNvPr id="4" name="Slide Number Placeholder 3"/>
          <p:cNvSpPr>
            <a:spLocks noGrp="1"/>
          </p:cNvSpPr>
          <p:nvPr>
            <p:ph type="sldNum" sz="quarter" idx="12"/>
          </p:nvPr>
        </p:nvSpPr>
        <p:spPr/>
        <p:txBody>
          <a:bodyPr/>
          <a:lstStyle/>
          <a:p>
            <a:fld id="{8F61AF13-11BC-4357-89F3-660C939FF256}" type="slidenum">
              <a:rPr lang="en-US" smtClean="0"/>
              <a:t>‹#›</a:t>
            </a:fld>
            <a:endParaRPr lang="en-US" dirty="0"/>
          </a:p>
        </p:txBody>
      </p:sp>
      <p:cxnSp>
        <p:nvCxnSpPr>
          <p:cNvPr id="5" name="Straight Connector 4"/>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540442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type="blank" preserve="1">
  <p:cSld name="Blank Orange">
    <p:bg>
      <p:bgPr>
        <a:solidFill>
          <a:schemeClr val="accent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dirty="0"/>
              <a:t>©2020 Seyfarth Shaw LLP. All rights reserved. Private and Confidential</a:t>
            </a: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dirty="0"/>
          </a:p>
        </p:txBody>
      </p:sp>
      <p:cxnSp>
        <p:nvCxnSpPr>
          <p:cNvPr id="5" name="Straight Connector 4"/>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2903959"/>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type="blank" preserve="1">
  <p:cSld name="Blank Dark Orange">
    <p:bg>
      <p:bgPr>
        <a:solidFill>
          <a:schemeClr val="accent2"/>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dirty="0"/>
              <a:t>©2020 Seyfarth Shaw LLP. All rights reserved. Private and Confidential</a:t>
            </a: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dirty="0"/>
          </a:p>
        </p:txBody>
      </p:sp>
      <p:cxnSp>
        <p:nvCxnSpPr>
          <p:cNvPr id="5" name="Straight Connector 4"/>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9258009"/>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type="blank" preserve="1">
  <p:cSld name="Blank Teal">
    <p:bg>
      <p:bgPr>
        <a:solidFill>
          <a:schemeClr val="accent3"/>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dirty="0"/>
              <a:t>©2020 Seyfarth Shaw LLP. All rights reserved. Private and Confidential</a:t>
            </a: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dirty="0"/>
          </a:p>
        </p:txBody>
      </p:sp>
      <p:cxnSp>
        <p:nvCxnSpPr>
          <p:cNvPr id="5" name="Straight Connector 4"/>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4286917"/>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type="blank" preserve="1">
  <p:cSld name="Blank Dark Teal">
    <p:bg>
      <p:bgPr>
        <a:solidFill>
          <a:schemeClr val="accent4"/>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dirty="0"/>
              <a:t>©2020 Seyfarth Shaw LLP. All rights reserved. Private and Confidential</a:t>
            </a: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dirty="0"/>
          </a:p>
        </p:txBody>
      </p:sp>
      <p:cxnSp>
        <p:nvCxnSpPr>
          <p:cNvPr id="5" name="Straight Connector 4"/>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9735890"/>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type="blank" preserve="1">
  <p:cSld name="Blank Purple">
    <p:bg>
      <p:bgPr>
        <a:solidFill>
          <a:schemeClr val="accent5"/>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dirty="0"/>
              <a:t>©2020 Seyfarth Shaw LLP. All rights reserved. Private and Confidential</a:t>
            </a: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dirty="0"/>
          </a:p>
        </p:txBody>
      </p:sp>
      <p:cxnSp>
        <p:nvCxnSpPr>
          <p:cNvPr id="5" name="Straight Connector 4"/>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7063889"/>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type="blank" preserve="1">
  <p:cSld name="Blank Dark Purple">
    <p:bg>
      <p:bgPr>
        <a:solidFill>
          <a:schemeClr val="accent6"/>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dirty="0"/>
              <a:t>©2020 Seyfarth Shaw LLP. All rights reserved. Private and Confidential</a:t>
            </a: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dirty="0"/>
          </a:p>
        </p:txBody>
      </p:sp>
      <p:cxnSp>
        <p:nvCxnSpPr>
          <p:cNvPr id="5" name="Straight Connector 4"/>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98467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Title Photo Purple">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4405" y="2312549"/>
            <a:ext cx="4516856" cy="997196"/>
          </a:xfrm>
        </p:spPr>
        <p:txBody>
          <a:bodyPr wrap="square" anchor="b" anchorCtr="0">
            <a:spAutoFit/>
          </a:bodyPr>
          <a:lstStyle>
            <a:lvl1pPr>
              <a:defRPr sz="3600">
                <a:solidFill>
                  <a:schemeClr val="tx2"/>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694405" y="3510252"/>
            <a:ext cx="4516856" cy="338554"/>
          </a:xfrm>
        </p:spPr>
        <p:txBody>
          <a:bodyPr wrap="square">
            <a:spAutoFit/>
          </a:bodyPr>
          <a:lstStyle>
            <a:lvl1pPr marL="0" indent="0" algn="l">
              <a:buNone/>
              <a:defRPr sz="22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Picture Placeholder 4"/>
          <p:cNvSpPr>
            <a:spLocks noGrp="1"/>
          </p:cNvSpPr>
          <p:nvPr>
            <p:ph type="pic" sz="quarter" idx="10"/>
          </p:nvPr>
        </p:nvSpPr>
        <p:spPr>
          <a:xfrm>
            <a:off x="5905666" y="1336566"/>
            <a:ext cx="6280150" cy="3946358"/>
          </a:xfrm>
        </p:spPr>
        <p:txBody>
          <a:bodyPr/>
          <a:lstStyle>
            <a:lvl1pPr>
              <a:defRPr>
                <a:solidFill>
                  <a:schemeClr val="tx2"/>
                </a:solidFill>
              </a:defRPr>
            </a:lvl1pPr>
          </a:lstStyle>
          <a:p>
            <a:r>
              <a:rPr lang="en-US"/>
              <a:t>Click icon to add picture</a:t>
            </a: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4405" y="963778"/>
            <a:ext cx="2055322" cy="500677"/>
          </a:xfrm>
          <a:prstGeom prst="rect">
            <a:avLst/>
          </a:prstGeom>
        </p:spPr>
      </p:pic>
      <p:sp>
        <p:nvSpPr>
          <p:cNvPr id="6" name="Text Placeholder 5"/>
          <p:cNvSpPr>
            <a:spLocks noGrp="1"/>
          </p:cNvSpPr>
          <p:nvPr>
            <p:ph type="body" sz="quarter" idx="11"/>
          </p:nvPr>
        </p:nvSpPr>
        <p:spPr>
          <a:xfrm>
            <a:off x="694405" y="4338357"/>
            <a:ext cx="3960813" cy="479991"/>
          </a:xfrm>
        </p:spPr>
        <p:txBody>
          <a:bodyPr>
            <a:normAutofit/>
          </a:bodyPr>
          <a:lstStyle>
            <a:lvl1pPr marL="0" indent="0">
              <a:buFontTx/>
              <a:buNone/>
              <a:defRPr sz="1800">
                <a:solidFill>
                  <a:schemeClr val="tx2"/>
                </a:solidFill>
              </a:defRPr>
            </a:lvl1pPr>
            <a:lvl2pPr marL="237744" indent="0">
              <a:buFontTx/>
              <a:buNone/>
              <a:defRPr/>
            </a:lvl2pPr>
            <a:lvl3pPr marL="455612" indent="0">
              <a:buFontTx/>
              <a:buNone/>
              <a:defRPr/>
            </a:lvl3pPr>
            <a:lvl4pPr marL="693737" indent="0">
              <a:buFontTx/>
              <a:buNone/>
              <a:defRPr/>
            </a:lvl4pPr>
            <a:lvl5pPr marL="911225" indent="0">
              <a:buFontTx/>
              <a:buNone/>
              <a:defRPr/>
            </a:lvl5pPr>
          </a:lstStyle>
          <a:p>
            <a:pPr lvl="0"/>
            <a:r>
              <a:rPr lang="en-US"/>
              <a:t>Edit Master text styles</a:t>
            </a:r>
          </a:p>
        </p:txBody>
      </p:sp>
      <p:grpSp>
        <p:nvGrpSpPr>
          <p:cNvPr id="12" name="Group 11"/>
          <p:cNvGrpSpPr/>
          <p:nvPr userDrawn="1"/>
        </p:nvGrpSpPr>
        <p:grpSpPr>
          <a:xfrm>
            <a:off x="665377" y="5537861"/>
            <a:ext cx="4423901" cy="456933"/>
            <a:chOff x="7091159" y="5378260"/>
            <a:chExt cx="4423901" cy="456933"/>
          </a:xfrm>
        </p:grpSpPr>
        <p:sp>
          <p:nvSpPr>
            <p:cNvPr id="15" name="TextBox 14"/>
            <p:cNvSpPr txBox="1"/>
            <p:nvPr/>
          </p:nvSpPr>
          <p:spPr>
            <a:xfrm>
              <a:off x="7091159" y="5712082"/>
              <a:ext cx="4423901"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2"/>
                  </a:solidFill>
                  <a:effectLst/>
                  <a:uLnTx/>
                  <a:uFillTx/>
                  <a:latin typeface="Arial"/>
                  <a:ea typeface="+mn-ea"/>
                  <a:cs typeface="+mn-cs"/>
                </a:rPr>
                <a:t>“Seyfarth” refers to Seyfarth Shaw LLP (an Illinois limited liability partnership). </a:t>
              </a:r>
            </a:p>
          </p:txBody>
        </p:sp>
        <p:sp>
          <p:nvSpPr>
            <p:cNvPr id="14" name="TextBox 13"/>
            <p:cNvSpPr txBox="1"/>
            <p:nvPr userDrawn="1"/>
          </p:nvSpPr>
          <p:spPr>
            <a:xfrm>
              <a:off x="7091159" y="5378260"/>
              <a:ext cx="2054952" cy="228600"/>
            </a:xfrm>
            <a:prstGeom prst="rect">
              <a:avLst/>
            </a:prstGeom>
            <a:noFill/>
          </p:spPr>
          <p:txBody>
            <a:bodyPr wrap="non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2"/>
                  </a:solidFill>
                  <a:effectLst/>
                  <a:uLnTx/>
                  <a:uFillTx/>
                  <a:latin typeface="Arial"/>
                  <a:ea typeface="+mn-ea"/>
                  <a:cs typeface="+mn-cs"/>
                </a:rPr>
                <a:t>Seyfarth Shaw LLP</a:t>
              </a:r>
            </a:p>
          </p:txBody>
        </p:sp>
      </p:grpSp>
      <p:sp>
        <p:nvSpPr>
          <p:cNvPr id="4" name="Footer Placeholder 3"/>
          <p:cNvSpPr>
            <a:spLocks noGrp="1"/>
          </p:cNvSpPr>
          <p:nvPr>
            <p:ph type="ftr" sz="quarter" idx="12"/>
          </p:nvPr>
        </p:nvSpPr>
        <p:spPr>
          <a:xfrm>
            <a:off x="667512" y="6016752"/>
            <a:ext cx="5486400" cy="123111"/>
          </a:xfrm>
        </p:spPr>
        <p:txBody>
          <a:bodyPr/>
          <a:lstStyle>
            <a:lvl1pPr>
              <a:defRPr sz="800">
                <a:solidFill>
                  <a:schemeClr val="tx2"/>
                </a:solidFill>
              </a:defRPr>
            </a:lvl1pPr>
          </a:lstStyle>
          <a:p>
            <a:r>
              <a:rPr lang="en-US" dirty="0"/>
              <a:t>©2020 Seyfarth Shaw LLP. All rights reserved. Private and Confidential</a:t>
            </a:r>
          </a:p>
        </p:txBody>
      </p:sp>
    </p:spTree>
    <p:extLst>
      <p:ext uri="{BB962C8B-B14F-4D97-AF65-F5344CB8AC3E}">
        <p14:creationId xmlns:p14="http://schemas.microsoft.com/office/powerpoint/2010/main" val="3584233849"/>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preserve="1">
  <p:cSld name="Quote Gray">
    <p:bg>
      <p:bgPr>
        <a:solidFill>
          <a:schemeClr val="tx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dirty="0"/>
              <a:t>©2020 Seyfarth Shaw LLP. All rights reserved. Private and Confidential</a:t>
            </a: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dirty="0"/>
          </a:p>
        </p:txBody>
      </p:sp>
      <p:sp>
        <p:nvSpPr>
          <p:cNvPr id="5" name="Text Placeholder 6"/>
          <p:cNvSpPr txBox="1">
            <a:spLocks/>
          </p:cNvSpPr>
          <p:nvPr/>
        </p:nvSpPr>
        <p:spPr bwMode="gray">
          <a:xfrm>
            <a:off x="0" y="-181976"/>
            <a:ext cx="3160295" cy="1929436"/>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30000" i="1" dirty="0">
                <a:solidFill>
                  <a:schemeClr val="accent5"/>
                </a:solidFill>
              </a:rPr>
              <a:t>“</a:t>
            </a:r>
            <a:endParaRPr lang="en-US" sz="30000" dirty="0">
              <a:solidFill>
                <a:schemeClr val="accent5"/>
              </a:solidFill>
            </a:endParaRPr>
          </a:p>
        </p:txBody>
      </p:sp>
      <p:sp>
        <p:nvSpPr>
          <p:cNvPr id="6" name="Text Placeholder 6"/>
          <p:cNvSpPr txBox="1">
            <a:spLocks/>
          </p:cNvSpPr>
          <p:nvPr/>
        </p:nvSpPr>
        <p:spPr bwMode="gray">
          <a:xfrm flipH="1" flipV="1">
            <a:off x="9457159" y="4398869"/>
            <a:ext cx="2734841" cy="2273823"/>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defTabSz="914400" rtl="0" eaLnBrk="1" latinLnBrk="0" hangingPunct="1">
              <a:lnSpc>
                <a:spcPct val="90000"/>
              </a:lnSpc>
              <a:spcBef>
                <a:spcPts val="1200"/>
              </a:spcBef>
              <a:spcAft>
                <a:spcPts val="0"/>
              </a:spcAft>
              <a:buFont typeface="Arial" panose="020B0604020202020204" pitchFamily="34" charset="0"/>
              <a:buNone/>
            </a:pPr>
            <a:r>
              <a:rPr lang="en-US" sz="30000" b="1" i="1" kern="1200" dirty="0">
                <a:solidFill>
                  <a:schemeClr val="accent5"/>
                </a:solidFill>
                <a:latin typeface="+mn-lt"/>
                <a:ea typeface="+mn-ea"/>
                <a:cs typeface="+mn-cs"/>
              </a:rPr>
              <a:t>“</a:t>
            </a:r>
          </a:p>
        </p:txBody>
      </p:sp>
      <p:sp>
        <p:nvSpPr>
          <p:cNvPr id="7" name="Text Placeholder 6"/>
          <p:cNvSpPr>
            <a:spLocks noGrp="1"/>
          </p:cNvSpPr>
          <p:nvPr>
            <p:ph type="body" sz="quarter" idx="13"/>
          </p:nvPr>
        </p:nvSpPr>
        <p:spPr>
          <a:xfrm>
            <a:off x="1074518" y="5160876"/>
            <a:ext cx="3877056" cy="374904"/>
          </a:xfrm>
        </p:spPr>
        <p:txBody>
          <a:bodyPr/>
          <a:lstStyle>
            <a:lvl1pPr marL="0" indent="0">
              <a:buFontTx/>
              <a:buNone/>
              <a:defRPr>
                <a:solidFill>
                  <a:schemeClr val="tx2"/>
                </a:solidFill>
              </a:defRPr>
            </a:lvl1pPr>
          </a:lstStyle>
          <a:p>
            <a:pPr lvl="0"/>
            <a:r>
              <a:rPr lang="en-US"/>
              <a:t>Edit Master text styles</a:t>
            </a:r>
          </a:p>
        </p:txBody>
      </p:sp>
      <p:sp>
        <p:nvSpPr>
          <p:cNvPr id="12" name="Title 1"/>
          <p:cNvSpPr>
            <a:spLocks noGrp="1"/>
          </p:cNvSpPr>
          <p:nvPr>
            <p:ph type="ctrTitle"/>
          </p:nvPr>
        </p:nvSpPr>
        <p:spPr>
          <a:xfrm>
            <a:off x="1074518" y="2434808"/>
            <a:ext cx="9841203" cy="553998"/>
          </a:xfrm>
        </p:spPr>
        <p:txBody>
          <a:bodyPr wrap="square" anchor="t" anchorCtr="0">
            <a:spAutoFit/>
          </a:bodyPr>
          <a:lstStyle>
            <a:lvl1pPr>
              <a:lnSpc>
                <a:spcPct val="100000"/>
              </a:lnSpc>
              <a:defRPr sz="3600" b="1" i="1">
                <a:solidFill>
                  <a:schemeClr val="tx2"/>
                </a:solidFill>
                <a:latin typeface="+mn-lt"/>
              </a:defRPr>
            </a:lvl1pPr>
          </a:lstStyle>
          <a:p>
            <a:r>
              <a:rPr lang="en-US"/>
              <a:t>Click to edit Master title style</a:t>
            </a:r>
            <a:endParaRPr lang="en-US" dirty="0"/>
          </a:p>
        </p:txBody>
      </p:sp>
      <p:cxnSp>
        <p:nvCxnSpPr>
          <p:cNvPr id="8" name="Straight Connector 7"/>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
        <p:nvSpPr>
          <p:cNvPr id="9" name="Text Placeholder 6"/>
          <p:cNvSpPr txBox="1">
            <a:spLocks/>
          </p:cNvSpPr>
          <p:nvPr/>
        </p:nvSpPr>
        <p:spPr bwMode="gray">
          <a:xfrm>
            <a:off x="0" y="-181976"/>
            <a:ext cx="3160295" cy="1929436"/>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30000" i="1" dirty="0">
                <a:solidFill>
                  <a:schemeClr val="accent5"/>
                </a:solidFill>
              </a:rPr>
              <a:t>“</a:t>
            </a:r>
            <a:endParaRPr lang="en-US" sz="30000" dirty="0">
              <a:solidFill>
                <a:schemeClr val="accent5"/>
              </a:solidFill>
            </a:endParaRPr>
          </a:p>
        </p:txBody>
      </p:sp>
      <p:sp>
        <p:nvSpPr>
          <p:cNvPr id="10" name="Text Placeholder 6"/>
          <p:cNvSpPr txBox="1">
            <a:spLocks/>
          </p:cNvSpPr>
          <p:nvPr/>
        </p:nvSpPr>
        <p:spPr bwMode="gray">
          <a:xfrm flipH="1" flipV="1">
            <a:off x="9457159" y="4398869"/>
            <a:ext cx="2734841" cy="2273823"/>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defTabSz="914400" rtl="0" eaLnBrk="1" latinLnBrk="0" hangingPunct="1">
              <a:lnSpc>
                <a:spcPct val="90000"/>
              </a:lnSpc>
              <a:spcBef>
                <a:spcPts val="1200"/>
              </a:spcBef>
              <a:spcAft>
                <a:spcPts val="0"/>
              </a:spcAft>
              <a:buFont typeface="Arial" panose="020B0604020202020204" pitchFamily="34" charset="0"/>
              <a:buNone/>
            </a:pPr>
            <a:r>
              <a:rPr lang="en-US" sz="30000" b="1" i="1" kern="1200" dirty="0">
                <a:solidFill>
                  <a:schemeClr val="accent5"/>
                </a:solidFill>
                <a:latin typeface="+mn-lt"/>
                <a:ea typeface="+mn-ea"/>
                <a:cs typeface="+mn-cs"/>
              </a:rPr>
              <a:t>“</a:t>
            </a:r>
          </a:p>
        </p:txBody>
      </p:sp>
      <p:cxnSp>
        <p:nvCxnSpPr>
          <p:cNvPr id="11" name="Straight Connector 10"/>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
        <p:nvSpPr>
          <p:cNvPr id="13" name="Text Placeholder 6"/>
          <p:cNvSpPr txBox="1">
            <a:spLocks/>
          </p:cNvSpPr>
          <p:nvPr userDrawn="1"/>
        </p:nvSpPr>
        <p:spPr bwMode="gray">
          <a:xfrm>
            <a:off x="0" y="-181976"/>
            <a:ext cx="3160295" cy="1929436"/>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30000" i="1" dirty="0">
                <a:solidFill>
                  <a:schemeClr val="tx2">
                    <a:lumMod val="50000"/>
                  </a:schemeClr>
                </a:solidFill>
              </a:rPr>
              <a:t>“</a:t>
            </a:r>
            <a:endParaRPr lang="en-US" sz="30000" dirty="0">
              <a:solidFill>
                <a:schemeClr val="tx2">
                  <a:lumMod val="50000"/>
                </a:schemeClr>
              </a:solidFill>
            </a:endParaRPr>
          </a:p>
        </p:txBody>
      </p:sp>
      <p:sp>
        <p:nvSpPr>
          <p:cNvPr id="14" name="Text Placeholder 6"/>
          <p:cNvSpPr txBox="1">
            <a:spLocks/>
          </p:cNvSpPr>
          <p:nvPr userDrawn="1"/>
        </p:nvSpPr>
        <p:spPr bwMode="gray">
          <a:xfrm flipH="1" flipV="1">
            <a:off x="9457159" y="4398869"/>
            <a:ext cx="2734841" cy="2273823"/>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defTabSz="914400" rtl="0" eaLnBrk="1" latinLnBrk="0" hangingPunct="1">
              <a:lnSpc>
                <a:spcPct val="90000"/>
              </a:lnSpc>
              <a:spcBef>
                <a:spcPts val="1200"/>
              </a:spcBef>
              <a:spcAft>
                <a:spcPts val="0"/>
              </a:spcAft>
              <a:buFont typeface="Arial" panose="020B0604020202020204" pitchFamily="34" charset="0"/>
              <a:buNone/>
            </a:pPr>
            <a:r>
              <a:rPr lang="en-US" sz="30000" b="1" i="1" kern="1200" dirty="0">
                <a:solidFill>
                  <a:schemeClr val="tx2">
                    <a:lumMod val="50000"/>
                  </a:schemeClr>
                </a:solidFill>
                <a:latin typeface="+mn-lt"/>
                <a:ea typeface="+mn-ea"/>
                <a:cs typeface="+mn-cs"/>
              </a:rPr>
              <a:t>“</a:t>
            </a:r>
          </a:p>
        </p:txBody>
      </p:sp>
      <p:cxnSp>
        <p:nvCxnSpPr>
          <p:cNvPr id="15" name="Straight Connector 14"/>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6293685"/>
      </p:ext>
    </p:extLst>
  </p:cSld>
  <p:clrMapOvr>
    <a:masterClrMapping/>
  </p:clrMapOvr>
  <p:extLst>
    <p:ext uri="{DCECCB84-F9BA-43D5-87BE-67443E8EF086}">
      <p15:sldGuideLst xmlns:p15="http://schemas.microsoft.com/office/powerpoint/2012/main">
        <p15:guide id="1" orient="horz" pos="2088">
          <p15:clr>
            <a:srgbClr val="FBAE40"/>
          </p15:clr>
        </p15:guide>
        <p15:guide id="2" pos="672">
          <p15:clr>
            <a:srgbClr val="FBAE40"/>
          </p15:clr>
        </p15:guide>
      </p15:sldGuideLst>
    </p:ext>
  </p:extLst>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preserve="1">
  <p:cSld name="Quote Dark Orange">
    <p:bg>
      <p:bgPr>
        <a:solidFill>
          <a:schemeClr val="accent2"/>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dirty="0"/>
              <a:t>©2020 Seyfarth Shaw LLP. All rights reserved. Private and Confidential</a:t>
            </a: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dirty="0"/>
          </a:p>
        </p:txBody>
      </p:sp>
      <p:sp>
        <p:nvSpPr>
          <p:cNvPr id="5" name="Text Placeholder 6"/>
          <p:cNvSpPr txBox="1">
            <a:spLocks/>
          </p:cNvSpPr>
          <p:nvPr/>
        </p:nvSpPr>
        <p:spPr bwMode="gray">
          <a:xfrm>
            <a:off x="0" y="-181976"/>
            <a:ext cx="3160295" cy="1929436"/>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30000" i="1" dirty="0">
                <a:solidFill>
                  <a:schemeClr val="accent1"/>
                </a:solidFill>
              </a:rPr>
              <a:t>“</a:t>
            </a:r>
            <a:endParaRPr lang="en-US" sz="30000" dirty="0">
              <a:solidFill>
                <a:schemeClr val="accent1"/>
              </a:solidFill>
            </a:endParaRPr>
          </a:p>
        </p:txBody>
      </p:sp>
      <p:sp>
        <p:nvSpPr>
          <p:cNvPr id="6" name="Text Placeholder 6"/>
          <p:cNvSpPr txBox="1">
            <a:spLocks/>
          </p:cNvSpPr>
          <p:nvPr/>
        </p:nvSpPr>
        <p:spPr bwMode="gray">
          <a:xfrm flipH="1" flipV="1">
            <a:off x="9457159" y="4398869"/>
            <a:ext cx="2734841" cy="2273823"/>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defTabSz="914400" rtl="0" eaLnBrk="1" latinLnBrk="0" hangingPunct="1">
              <a:lnSpc>
                <a:spcPct val="90000"/>
              </a:lnSpc>
              <a:spcBef>
                <a:spcPts val="1200"/>
              </a:spcBef>
              <a:spcAft>
                <a:spcPts val="0"/>
              </a:spcAft>
              <a:buFont typeface="Arial" panose="020B0604020202020204" pitchFamily="34" charset="0"/>
              <a:buNone/>
            </a:pPr>
            <a:r>
              <a:rPr lang="en-US" sz="30000" b="1" i="1" kern="1200" dirty="0">
                <a:solidFill>
                  <a:schemeClr val="accent1"/>
                </a:solidFill>
                <a:latin typeface="+mn-lt"/>
                <a:ea typeface="+mn-ea"/>
                <a:cs typeface="+mn-cs"/>
              </a:rPr>
              <a:t>“</a:t>
            </a:r>
          </a:p>
        </p:txBody>
      </p:sp>
      <p:sp>
        <p:nvSpPr>
          <p:cNvPr id="7" name="Text Placeholder 6"/>
          <p:cNvSpPr>
            <a:spLocks noGrp="1"/>
          </p:cNvSpPr>
          <p:nvPr>
            <p:ph type="body" sz="quarter" idx="13"/>
          </p:nvPr>
        </p:nvSpPr>
        <p:spPr>
          <a:xfrm>
            <a:off x="1074518" y="5160876"/>
            <a:ext cx="3877056" cy="374904"/>
          </a:xfrm>
        </p:spPr>
        <p:txBody>
          <a:bodyPr/>
          <a:lstStyle>
            <a:lvl1pPr marL="0" indent="0">
              <a:buFontTx/>
              <a:buNone/>
              <a:defRPr>
                <a:solidFill>
                  <a:schemeClr val="tx2"/>
                </a:solidFill>
              </a:defRPr>
            </a:lvl1pPr>
          </a:lstStyle>
          <a:p>
            <a:pPr lvl="0"/>
            <a:r>
              <a:rPr lang="en-US"/>
              <a:t>Edit Master text styles</a:t>
            </a:r>
          </a:p>
        </p:txBody>
      </p:sp>
      <p:sp>
        <p:nvSpPr>
          <p:cNvPr id="12" name="Title 1"/>
          <p:cNvSpPr>
            <a:spLocks noGrp="1"/>
          </p:cNvSpPr>
          <p:nvPr>
            <p:ph type="ctrTitle"/>
          </p:nvPr>
        </p:nvSpPr>
        <p:spPr>
          <a:xfrm>
            <a:off x="1074518" y="2434808"/>
            <a:ext cx="9841203" cy="553998"/>
          </a:xfrm>
        </p:spPr>
        <p:txBody>
          <a:bodyPr wrap="square" anchor="t" anchorCtr="0">
            <a:spAutoFit/>
          </a:bodyPr>
          <a:lstStyle>
            <a:lvl1pPr>
              <a:lnSpc>
                <a:spcPct val="100000"/>
              </a:lnSpc>
              <a:defRPr sz="3600" b="1" i="1">
                <a:solidFill>
                  <a:schemeClr val="tx2"/>
                </a:solidFill>
                <a:latin typeface="+mn-lt"/>
              </a:defRPr>
            </a:lvl1pPr>
          </a:lstStyle>
          <a:p>
            <a:r>
              <a:rPr lang="en-US"/>
              <a:t>Click to edit Master title style</a:t>
            </a:r>
            <a:endParaRPr lang="en-US" dirty="0"/>
          </a:p>
        </p:txBody>
      </p:sp>
      <p:cxnSp>
        <p:nvCxnSpPr>
          <p:cNvPr id="8" name="Straight Connector 7"/>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
        <p:nvSpPr>
          <p:cNvPr id="9" name="Text Placeholder 6"/>
          <p:cNvSpPr txBox="1">
            <a:spLocks/>
          </p:cNvSpPr>
          <p:nvPr/>
        </p:nvSpPr>
        <p:spPr bwMode="gray">
          <a:xfrm>
            <a:off x="0" y="-181976"/>
            <a:ext cx="3160295" cy="1929436"/>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30000" i="1" dirty="0">
                <a:solidFill>
                  <a:schemeClr val="accent1"/>
                </a:solidFill>
              </a:rPr>
              <a:t>“</a:t>
            </a:r>
            <a:endParaRPr lang="en-US" sz="30000" dirty="0">
              <a:solidFill>
                <a:schemeClr val="accent1"/>
              </a:solidFill>
            </a:endParaRPr>
          </a:p>
        </p:txBody>
      </p:sp>
      <p:sp>
        <p:nvSpPr>
          <p:cNvPr id="10" name="Text Placeholder 6"/>
          <p:cNvSpPr txBox="1">
            <a:spLocks/>
          </p:cNvSpPr>
          <p:nvPr/>
        </p:nvSpPr>
        <p:spPr bwMode="gray">
          <a:xfrm flipH="1" flipV="1">
            <a:off x="9457159" y="4398869"/>
            <a:ext cx="2734841" cy="2273823"/>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defTabSz="914400" rtl="0" eaLnBrk="1" latinLnBrk="0" hangingPunct="1">
              <a:lnSpc>
                <a:spcPct val="90000"/>
              </a:lnSpc>
              <a:spcBef>
                <a:spcPts val="1200"/>
              </a:spcBef>
              <a:spcAft>
                <a:spcPts val="0"/>
              </a:spcAft>
              <a:buFont typeface="Arial" panose="020B0604020202020204" pitchFamily="34" charset="0"/>
              <a:buNone/>
            </a:pPr>
            <a:r>
              <a:rPr lang="en-US" sz="30000" b="1" i="1" kern="1200" dirty="0">
                <a:solidFill>
                  <a:schemeClr val="accent1"/>
                </a:solidFill>
                <a:latin typeface="+mn-lt"/>
                <a:ea typeface="+mn-ea"/>
                <a:cs typeface="+mn-cs"/>
              </a:rPr>
              <a:t>“</a:t>
            </a:r>
          </a:p>
        </p:txBody>
      </p:sp>
      <p:cxnSp>
        <p:nvCxnSpPr>
          <p:cNvPr id="11" name="Straight Connector 10"/>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
        <p:nvSpPr>
          <p:cNvPr id="13" name="Text Placeholder 6"/>
          <p:cNvSpPr txBox="1">
            <a:spLocks/>
          </p:cNvSpPr>
          <p:nvPr userDrawn="1"/>
        </p:nvSpPr>
        <p:spPr bwMode="gray">
          <a:xfrm>
            <a:off x="0" y="-181976"/>
            <a:ext cx="3160295" cy="1929436"/>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30000" i="1" dirty="0">
                <a:solidFill>
                  <a:schemeClr val="accent1"/>
                </a:solidFill>
              </a:rPr>
              <a:t>“</a:t>
            </a:r>
            <a:endParaRPr lang="en-US" sz="30000" dirty="0">
              <a:solidFill>
                <a:schemeClr val="accent1"/>
              </a:solidFill>
            </a:endParaRPr>
          </a:p>
        </p:txBody>
      </p:sp>
      <p:sp>
        <p:nvSpPr>
          <p:cNvPr id="14" name="Text Placeholder 6"/>
          <p:cNvSpPr txBox="1">
            <a:spLocks/>
          </p:cNvSpPr>
          <p:nvPr userDrawn="1"/>
        </p:nvSpPr>
        <p:spPr bwMode="gray">
          <a:xfrm flipH="1" flipV="1">
            <a:off x="9457159" y="4398869"/>
            <a:ext cx="2734841" cy="2273823"/>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defTabSz="914400" rtl="0" eaLnBrk="1" latinLnBrk="0" hangingPunct="1">
              <a:lnSpc>
                <a:spcPct val="90000"/>
              </a:lnSpc>
              <a:spcBef>
                <a:spcPts val="1200"/>
              </a:spcBef>
              <a:spcAft>
                <a:spcPts val="0"/>
              </a:spcAft>
              <a:buFont typeface="Arial" panose="020B0604020202020204" pitchFamily="34" charset="0"/>
              <a:buNone/>
            </a:pPr>
            <a:r>
              <a:rPr lang="en-US" sz="30000" b="1" i="1" kern="1200" dirty="0">
                <a:solidFill>
                  <a:schemeClr val="accent1"/>
                </a:solidFill>
                <a:latin typeface="+mn-lt"/>
                <a:ea typeface="+mn-ea"/>
                <a:cs typeface="+mn-cs"/>
              </a:rPr>
              <a:t>“</a:t>
            </a:r>
          </a:p>
        </p:txBody>
      </p:sp>
      <p:cxnSp>
        <p:nvCxnSpPr>
          <p:cNvPr id="15" name="Straight Connector 14"/>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6077287"/>
      </p:ext>
    </p:extLst>
  </p:cSld>
  <p:clrMapOvr>
    <a:masterClrMapping/>
  </p:clrMapOvr>
  <p:extLst>
    <p:ext uri="{DCECCB84-F9BA-43D5-87BE-67443E8EF086}">
      <p15:sldGuideLst xmlns:p15="http://schemas.microsoft.com/office/powerpoint/2012/main">
        <p15:guide id="1" orient="horz" pos="2088">
          <p15:clr>
            <a:srgbClr val="FBAE40"/>
          </p15:clr>
        </p15:guide>
        <p15:guide id="2" pos="672">
          <p15:clr>
            <a:srgbClr val="FBAE40"/>
          </p15:clr>
        </p15:guide>
      </p15:sldGuideLst>
    </p:ext>
  </p:extLst>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preserve="1">
  <p:cSld name="Quote Teal">
    <p:bg>
      <p:bgPr>
        <a:solidFill>
          <a:srgbClr val="009D93"/>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dirty="0"/>
              <a:t>©2020 Seyfarth Shaw LLP. All rights reserved. Private and Confidential</a:t>
            </a: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dirty="0"/>
          </a:p>
        </p:txBody>
      </p:sp>
      <p:sp>
        <p:nvSpPr>
          <p:cNvPr id="5" name="Text Placeholder 6"/>
          <p:cNvSpPr txBox="1">
            <a:spLocks/>
          </p:cNvSpPr>
          <p:nvPr/>
        </p:nvSpPr>
        <p:spPr bwMode="gray">
          <a:xfrm>
            <a:off x="0" y="-181976"/>
            <a:ext cx="3160295" cy="1929436"/>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30000" i="1" dirty="0">
                <a:solidFill>
                  <a:srgbClr val="96DBD2"/>
                </a:solidFill>
              </a:rPr>
              <a:t>“</a:t>
            </a:r>
            <a:endParaRPr lang="en-US" sz="30000" dirty="0">
              <a:solidFill>
                <a:srgbClr val="96DBD2"/>
              </a:solidFill>
            </a:endParaRPr>
          </a:p>
        </p:txBody>
      </p:sp>
      <p:sp>
        <p:nvSpPr>
          <p:cNvPr id="6" name="Text Placeholder 6"/>
          <p:cNvSpPr txBox="1">
            <a:spLocks/>
          </p:cNvSpPr>
          <p:nvPr/>
        </p:nvSpPr>
        <p:spPr bwMode="gray">
          <a:xfrm flipH="1" flipV="1">
            <a:off x="9457159" y="4398869"/>
            <a:ext cx="2734841" cy="2273823"/>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defTabSz="914400" rtl="0" eaLnBrk="1" latinLnBrk="0" hangingPunct="1">
              <a:lnSpc>
                <a:spcPct val="90000"/>
              </a:lnSpc>
              <a:spcBef>
                <a:spcPts val="1200"/>
              </a:spcBef>
              <a:spcAft>
                <a:spcPts val="0"/>
              </a:spcAft>
              <a:buFont typeface="Arial" panose="020B0604020202020204" pitchFamily="34" charset="0"/>
              <a:buNone/>
            </a:pPr>
            <a:r>
              <a:rPr lang="en-US" sz="30000" b="1" i="1" kern="1200" dirty="0">
                <a:solidFill>
                  <a:srgbClr val="96DBD2"/>
                </a:solidFill>
                <a:latin typeface="+mn-lt"/>
                <a:ea typeface="+mn-ea"/>
                <a:cs typeface="+mn-cs"/>
              </a:rPr>
              <a:t>“</a:t>
            </a:r>
          </a:p>
        </p:txBody>
      </p:sp>
      <p:sp>
        <p:nvSpPr>
          <p:cNvPr id="7" name="Text Placeholder 6"/>
          <p:cNvSpPr>
            <a:spLocks noGrp="1"/>
          </p:cNvSpPr>
          <p:nvPr>
            <p:ph type="body" sz="quarter" idx="13"/>
          </p:nvPr>
        </p:nvSpPr>
        <p:spPr>
          <a:xfrm>
            <a:off x="1074518" y="5160876"/>
            <a:ext cx="3877056" cy="374904"/>
          </a:xfrm>
        </p:spPr>
        <p:txBody>
          <a:bodyPr/>
          <a:lstStyle>
            <a:lvl1pPr marL="0" indent="0">
              <a:buFontTx/>
              <a:buNone/>
              <a:defRPr>
                <a:solidFill>
                  <a:schemeClr val="tx2"/>
                </a:solidFill>
              </a:defRPr>
            </a:lvl1pPr>
          </a:lstStyle>
          <a:p>
            <a:pPr lvl="0"/>
            <a:r>
              <a:rPr lang="en-US"/>
              <a:t>Edit Master text styles</a:t>
            </a:r>
          </a:p>
        </p:txBody>
      </p:sp>
      <p:sp>
        <p:nvSpPr>
          <p:cNvPr id="12" name="Title 1"/>
          <p:cNvSpPr>
            <a:spLocks noGrp="1"/>
          </p:cNvSpPr>
          <p:nvPr>
            <p:ph type="ctrTitle"/>
          </p:nvPr>
        </p:nvSpPr>
        <p:spPr>
          <a:xfrm>
            <a:off x="1074518" y="2434808"/>
            <a:ext cx="9841203" cy="553998"/>
          </a:xfrm>
        </p:spPr>
        <p:txBody>
          <a:bodyPr wrap="square" anchor="t" anchorCtr="0">
            <a:spAutoFit/>
          </a:bodyPr>
          <a:lstStyle>
            <a:lvl1pPr>
              <a:lnSpc>
                <a:spcPct val="100000"/>
              </a:lnSpc>
              <a:defRPr sz="3600" b="1" i="1">
                <a:solidFill>
                  <a:schemeClr val="tx2"/>
                </a:solidFill>
                <a:latin typeface="+mn-lt"/>
              </a:defRPr>
            </a:lvl1pPr>
          </a:lstStyle>
          <a:p>
            <a:r>
              <a:rPr lang="en-US"/>
              <a:t>Click to edit Master title style</a:t>
            </a:r>
            <a:endParaRPr lang="en-US" dirty="0"/>
          </a:p>
        </p:txBody>
      </p:sp>
      <p:cxnSp>
        <p:nvCxnSpPr>
          <p:cNvPr id="8" name="Straight Connector 7"/>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
        <p:nvSpPr>
          <p:cNvPr id="9" name="Text Placeholder 6"/>
          <p:cNvSpPr txBox="1">
            <a:spLocks/>
          </p:cNvSpPr>
          <p:nvPr/>
        </p:nvSpPr>
        <p:spPr bwMode="gray">
          <a:xfrm>
            <a:off x="0" y="-181976"/>
            <a:ext cx="3160295" cy="1929436"/>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30000" i="1" dirty="0">
                <a:solidFill>
                  <a:srgbClr val="96DBD2"/>
                </a:solidFill>
              </a:rPr>
              <a:t>“</a:t>
            </a:r>
            <a:endParaRPr lang="en-US" sz="30000" dirty="0">
              <a:solidFill>
                <a:srgbClr val="96DBD2"/>
              </a:solidFill>
            </a:endParaRPr>
          </a:p>
        </p:txBody>
      </p:sp>
      <p:sp>
        <p:nvSpPr>
          <p:cNvPr id="10" name="Text Placeholder 6"/>
          <p:cNvSpPr txBox="1">
            <a:spLocks/>
          </p:cNvSpPr>
          <p:nvPr/>
        </p:nvSpPr>
        <p:spPr bwMode="gray">
          <a:xfrm flipH="1" flipV="1">
            <a:off x="9457159" y="4398869"/>
            <a:ext cx="2734841" cy="2273823"/>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defTabSz="914400" rtl="0" eaLnBrk="1" latinLnBrk="0" hangingPunct="1">
              <a:lnSpc>
                <a:spcPct val="90000"/>
              </a:lnSpc>
              <a:spcBef>
                <a:spcPts val="1200"/>
              </a:spcBef>
              <a:spcAft>
                <a:spcPts val="0"/>
              </a:spcAft>
              <a:buFont typeface="Arial" panose="020B0604020202020204" pitchFamily="34" charset="0"/>
              <a:buNone/>
            </a:pPr>
            <a:r>
              <a:rPr lang="en-US" sz="30000" b="1" i="1" kern="1200" dirty="0">
                <a:solidFill>
                  <a:srgbClr val="96DBD2"/>
                </a:solidFill>
                <a:latin typeface="+mn-lt"/>
                <a:ea typeface="+mn-ea"/>
                <a:cs typeface="+mn-cs"/>
              </a:rPr>
              <a:t>“</a:t>
            </a:r>
          </a:p>
        </p:txBody>
      </p:sp>
      <p:cxnSp>
        <p:nvCxnSpPr>
          <p:cNvPr id="11" name="Straight Connector 10"/>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
        <p:nvSpPr>
          <p:cNvPr id="13" name="Text Placeholder 6"/>
          <p:cNvSpPr txBox="1">
            <a:spLocks/>
          </p:cNvSpPr>
          <p:nvPr userDrawn="1"/>
        </p:nvSpPr>
        <p:spPr bwMode="gray">
          <a:xfrm>
            <a:off x="0" y="-181976"/>
            <a:ext cx="3160295" cy="1929436"/>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30000" i="1" dirty="0">
                <a:solidFill>
                  <a:srgbClr val="96DBD2"/>
                </a:solidFill>
              </a:rPr>
              <a:t>“</a:t>
            </a:r>
            <a:endParaRPr lang="en-US" sz="30000" dirty="0">
              <a:solidFill>
                <a:srgbClr val="96DBD2"/>
              </a:solidFill>
            </a:endParaRPr>
          </a:p>
        </p:txBody>
      </p:sp>
      <p:sp>
        <p:nvSpPr>
          <p:cNvPr id="14" name="Text Placeholder 6"/>
          <p:cNvSpPr txBox="1">
            <a:spLocks/>
          </p:cNvSpPr>
          <p:nvPr userDrawn="1"/>
        </p:nvSpPr>
        <p:spPr bwMode="gray">
          <a:xfrm flipH="1" flipV="1">
            <a:off x="9457159" y="4398869"/>
            <a:ext cx="2734841" cy="2273823"/>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defTabSz="914400" rtl="0" eaLnBrk="1" latinLnBrk="0" hangingPunct="1">
              <a:lnSpc>
                <a:spcPct val="90000"/>
              </a:lnSpc>
              <a:spcBef>
                <a:spcPts val="1200"/>
              </a:spcBef>
              <a:spcAft>
                <a:spcPts val="0"/>
              </a:spcAft>
              <a:buFont typeface="Arial" panose="020B0604020202020204" pitchFamily="34" charset="0"/>
              <a:buNone/>
            </a:pPr>
            <a:r>
              <a:rPr lang="en-US" sz="30000" b="1" i="1" kern="1200" dirty="0">
                <a:solidFill>
                  <a:srgbClr val="96DBD2"/>
                </a:solidFill>
                <a:latin typeface="+mn-lt"/>
                <a:ea typeface="+mn-ea"/>
                <a:cs typeface="+mn-cs"/>
              </a:rPr>
              <a:t>“</a:t>
            </a:r>
          </a:p>
        </p:txBody>
      </p:sp>
      <p:cxnSp>
        <p:nvCxnSpPr>
          <p:cNvPr id="15" name="Straight Connector 14"/>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8518503"/>
      </p:ext>
    </p:extLst>
  </p:cSld>
  <p:clrMapOvr>
    <a:masterClrMapping/>
  </p:clrMapOvr>
  <p:extLst>
    <p:ext uri="{DCECCB84-F9BA-43D5-87BE-67443E8EF086}">
      <p15:sldGuideLst xmlns:p15="http://schemas.microsoft.com/office/powerpoint/2012/main">
        <p15:guide id="1" orient="horz" pos="2088">
          <p15:clr>
            <a:srgbClr val="FBAE40"/>
          </p15:clr>
        </p15:guide>
        <p15:guide id="2" pos="672">
          <p15:clr>
            <a:srgbClr val="FBAE40"/>
          </p15:clr>
        </p15:guide>
      </p15:sldGuideLst>
    </p:ext>
  </p:extLst>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preserve="1">
  <p:cSld name="Quote Dark Purple">
    <p:bg>
      <p:bgPr>
        <a:solidFill>
          <a:schemeClr val="accent6"/>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dirty="0"/>
              <a:t>©2020 Seyfarth Shaw LLP. All rights reserved. Private and Confidential</a:t>
            </a: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dirty="0"/>
          </a:p>
        </p:txBody>
      </p:sp>
      <p:sp>
        <p:nvSpPr>
          <p:cNvPr id="5" name="Text Placeholder 6"/>
          <p:cNvSpPr txBox="1">
            <a:spLocks/>
          </p:cNvSpPr>
          <p:nvPr/>
        </p:nvSpPr>
        <p:spPr bwMode="gray">
          <a:xfrm>
            <a:off x="0" y="-181976"/>
            <a:ext cx="3160295" cy="1929436"/>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30000" i="1" dirty="0">
                <a:solidFill>
                  <a:schemeClr val="accent5"/>
                </a:solidFill>
              </a:rPr>
              <a:t>“</a:t>
            </a:r>
            <a:endParaRPr lang="en-US" sz="30000" dirty="0">
              <a:solidFill>
                <a:schemeClr val="accent5"/>
              </a:solidFill>
            </a:endParaRPr>
          </a:p>
        </p:txBody>
      </p:sp>
      <p:sp>
        <p:nvSpPr>
          <p:cNvPr id="6" name="Text Placeholder 6"/>
          <p:cNvSpPr txBox="1">
            <a:spLocks/>
          </p:cNvSpPr>
          <p:nvPr/>
        </p:nvSpPr>
        <p:spPr bwMode="gray">
          <a:xfrm flipH="1" flipV="1">
            <a:off x="9457159" y="4398869"/>
            <a:ext cx="2734841" cy="2273823"/>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defTabSz="914400" rtl="0" eaLnBrk="1" latinLnBrk="0" hangingPunct="1">
              <a:lnSpc>
                <a:spcPct val="90000"/>
              </a:lnSpc>
              <a:spcBef>
                <a:spcPts val="1200"/>
              </a:spcBef>
              <a:spcAft>
                <a:spcPts val="0"/>
              </a:spcAft>
              <a:buFont typeface="Arial" panose="020B0604020202020204" pitchFamily="34" charset="0"/>
              <a:buNone/>
            </a:pPr>
            <a:r>
              <a:rPr lang="en-US" sz="30000" b="1" i="1" kern="1200" dirty="0">
                <a:solidFill>
                  <a:schemeClr val="accent5"/>
                </a:solidFill>
                <a:latin typeface="+mn-lt"/>
                <a:ea typeface="+mn-ea"/>
                <a:cs typeface="+mn-cs"/>
              </a:rPr>
              <a:t>“</a:t>
            </a:r>
          </a:p>
        </p:txBody>
      </p:sp>
      <p:sp>
        <p:nvSpPr>
          <p:cNvPr id="7" name="Text Placeholder 6"/>
          <p:cNvSpPr>
            <a:spLocks noGrp="1"/>
          </p:cNvSpPr>
          <p:nvPr>
            <p:ph type="body" sz="quarter" idx="13"/>
          </p:nvPr>
        </p:nvSpPr>
        <p:spPr>
          <a:xfrm>
            <a:off x="1074518" y="5160876"/>
            <a:ext cx="3877056" cy="374904"/>
          </a:xfrm>
        </p:spPr>
        <p:txBody>
          <a:bodyPr/>
          <a:lstStyle>
            <a:lvl1pPr marL="0" indent="0">
              <a:buFontTx/>
              <a:buNone/>
              <a:defRPr>
                <a:solidFill>
                  <a:schemeClr val="tx2"/>
                </a:solidFill>
              </a:defRPr>
            </a:lvl1pPr>
          </a:lstStyle>
          <a:p>
            <a:pPr lvl="0"/>
            <a:r>
              <a:rPr lang="en-US"/>
              <a:t>Edit Master text styles</a:t>
            </a:r>
          </a:p>
        </p:txBody>
      </p:sp>
      <p:sp>
        <p:nvSpPr>
          <p:cNvPr id="12" name="Title 1"/>
          <p:cNvSpPr>
            <a:spLocks noGrp="1"/>
          </p:cNvSpPr>
          <p:nvPr>
            <p:ph type="ctrTitle"/>
          </p:nvPr>
        </p:nvSpPr>
        <p:spPr>
          <a:xfrm>
            <a:off x="1074518" y="2434808"/>
            <a:ext cx="9841203" cy="553998"/>
          </a:xfrm>
        </p:spPr>
        <p:txBody>
          <a:bodyPr wrap="square" anchor="t" anchorCtr="0">
            <a:spAutoFit/>
          </a:bodyPr>
          <a:lstStyle>
            <a:lvl1pPr>
              <a:lnSpc>
                <a:spcPct val="100000"/>
              </a:lnSpc>
              <a:defRPr sz="3600" b="1" i="1">
                <a:solidFill>
                  <a:schemeClr val="tx2"/>
                </a:solidFill>
                <a:latin typeface="+mn-lt"/>
              </a:defRPr>
            </a:lvl1pPr>
          </a:lstStyle>
          <a:p>
            <a:r>
              <a:rPr lang="en-US"/>
              <a:t>Click to edit Master title style</a:t>
            </a:r>
            <a:endParaRPr lang="en-US" dirty="0"/>
          </a:p>
        </p:txBody>
      </p:sp>
      <p:cxnSp>
        <p:nvCxnSpPr>
          <p:cNvPr id="8" name="Straight Connector 7"/>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
        <p:nvSpPr>
          <p:cNvPr id="9" name="Text Placeholder 6"/>
          <p:cNvSpPr txBox="1">
            <a:spLocks/>
          </p:cNvSpPr>
          <p:nvPr/>
        </p:nvSpPr>
        <p:spPr bwMode="gray">
          <a:xfrm>
            <a:off x="0" y="-181976"/>
            <a:ext cx="3160295" cy="1929436"/>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30000" i="1" dirty="0">
                <a:solidFill>
                  <a:schemeClr val="accent5"/>
                </a:solidFill>
              </a:rPr>
              <a:t>“</a:t>
            </a:r>
            <a:endParaRPr lang="en-US" sz="30000" dirty="0">
              <a:solidFill>
                <a:schemeClr val="accent5"/>
              </a:solidFill>
            </a:endParaRPr>
          </a:p>
        </p:txBody>
      </p:sp>
      <p:sp>
        <p:nvSpPr>
          <p:cNvPr id="10" name="Text Placeholder 6"/>
          <p:cNvSpPr txBox="1">
            <a:spLocks/>
          </p:cNvSpPr>
          <p:nvPr/>
        </p:nvSpPr>
        <p:spPr bwMode="gray">
          <a:xfrm flipH="1" flipV="1">
            <a:off x="9457159" y="4398869"/>
            <a:ext cx="2734841" cy="2273823"/>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defTabSz="914400" rtl="0" eaLnBrk="1" latinLnBrk="0" hangingPunct="1">
              <a:lnSpc>
                <a:spcPct val="90000"/>
              </a:lnSpc>
              <a:spcBef>
                <a:spcPts val="1200"/>
              </a:spcBef>
              <a:spcAft>
                <a:spcPts val="0"/>
              </a:spcAft>
              <a:buFont typeface="Arial" panose="020B0604020202020204" pitchFamily="34" charset="0"/>
              <a:buNone/>
            </a:pPr>
            <a:r>
              <a:rPr lang="en-US" sz="30000" b="1" i="1" kern="1200" dirty="0">
                <a:solidFill>
                  <a:schemeClr val="accent5"/>
                </a:solidFill>
                <a:latin typeface="+mn-lt"/>
                <a:ea typeface="+mn-ea"/>
                <a:cs typeface="+mn-cs"/>
              </a:rPr>
              <a:t>“</a:t>
            </a:r>
          </a:p>
        </p:txBody>
      </p:sp>
      <p:cxnSp>
        <p:nvCxnSpPr>
          <p:cNvPr id="11" name="Straight Connector 10"/>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
        <p:nvSpPr>
          <p:cNvPr id="13" name="Text Placeholder 6"/>
          <p:cNvSpPr txBox="1">
            <a:spLocks/>
          </p:cNvSpPr>
          <p:nvPr userDrawn="1"/>
        </p:nvSpPr>
        <p:spPr bwMode="gray">
          <a:xfrm>
            <a:off x="0" y="-181976"/>
            <a:ext cx="3160295" cy="1929436"/>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30000" i="1" dirty="0">
                <a:solidFill>
                  <a:schemeClr val="accent5"/>
                </a:solidFill>
              </a:rPr>
              <a:t>“</a:t>
            </a:r>
            <a:endParaRPr lang="en-US" sz="30000" dirty="0">
              <a:solidFill>
                <a:schemeClr val="accent5"/>
              </a:solidFill>
            </a:endParaRPr>
          </a:p>
        </p:txBody>
      </p:sp>
      <p:sp>
        <p:nvSpPr>
          <p:cNvPr id="14" name="Text Placeholder 6"/>
          <p:cNvSpPr txBox="1">
            <a:spLocks/>
          </p:cNvSpPr>
          <p:nvPr userDrawn="1"/>
        </p:nvSpPr>
        <p:spPr bwMode="gray">
          <a:xfrm flipH="1" flipV="1">
            <a:off x="9457159" y="4398869"/>
            <a:ext cx="2734841" cy="2273823"/>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defTabSz="914400" rtl="0" eaLnBrk="1" latinLnBrk="0" hangingPunct="1">
              <a:lnSpc>
                <a:spcPct val="90000"/>
              </a:lnSpc>
              <a:spcBef>
                <a:spcPts val="1200"/>
              </a:spcBef>
              <a:spcAft>
                <a:spcPts val="0"/>
              </a:spcAft>
              <a:buFont typeface="Arial" panose="020B0604020202020204" pitchFamily="34" charset="0"/>
              <a:buNone/>
            </a:pPr>
            <a:r>
              <a:rPr lang="en-US" sz="30000" b="1" i="1" kern="1200" dirty="0">
                <a:solidFill>
                  <a:schemeClr val="accent5"/>
                </a:solidFill>
                <a:latin typeface="+mn-lt"/>
                <a:ea typeface="+mn-ea"/>
                <a:cs typeface="+mn-cs"/>
              </a:rPr>
              <a:t>“</a:t>
            </a:r>
          </a:p>
        </p:txBody>
      </p:sp>
      <p:cxnSp>
        <p:nvCxnSpPr>
          <p:cNvPr id="15" name="Straight Connector 14"/>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330767"/>
      </p:ext>
    </p:extLst>
  </p:cSld>
  <p:clrMapOvr>
    <a:masterClrMapping/>
  </p:clrMapOvr>
  <p:extLst>
    <p:ext uri="{DCECCB84-F9BA-43D5-87BE-67443E8EF086}">
      <p15:sldGuideLst xmlns:p15="http://schemas.microsoft.com/office/powerpoint/2012/main">
        <p15:guide id="1" orient="horz" pos="2088">
          <p15:clr>
            <a:srgbClr val="FBAE40"/>
          </p15:clr>
        </p15:guide>
        <p15:guide id="2" pos="672">
          <p15:clr>
            <a:srgbClr val="FBAE40"/>
          </p15:clr>
        </p15:guide>
      </p15:sldGuideLst>
    </p:ext>
  </p:extLst>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preserve="1">
  <p:cSld name="Metrics Black">
    <p:bg>
      <p:bgPr>
        <a:solidFill>
          <a:schemeClr val="bg1"/>
        </a:solidFill>
        <a:effectLst/>
      </p:bgPr>
    </p:bg>
    <p:spTree>
      <p:nvGrpSpPr>
        <p:cNvPr id="1" name=""/>
        <p:cNvGrpSpPr/>
        <p:nvPr/>
      </p:nvGrpSpPr>
      <p:grpSpPr>
        <a:xfrm>
          <a:off x="0" y="0"/>
          <a:ext cx="0" cy="0"/>
          <a:chOff x="0" y="0"/>
          <a:chExt cx="0" cy="0"/>
        </a:xfrm>
      </p:grpSpPr>
      <p:cxnSp>
        <p:nvCxnSpPr>
          <p:cNvPr id="10" name="Straight Connector 9"/>
          <p:cNvCxnSpPr/>
          <p:nvPr/>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sz="quarter" idx="12"/>
          </p:nvPr>
        </p:nvSpPr>
        <p:spPr>
          <a:xfrm>
            <a:off x="6196555" y="3466709"/>
            <a:ext cx="5308600" cy="2743200"/>
          </a:xfrm>
        </p:spPr>
        <p:txBody>
          <a:bodyPr/>
          <a:lstStyle>
            <a:lvl1pPr marL="0" indent="0">
              <a:spcAft>
                <a:spcPts val="0"/>
              </a:spcAft>
              <a:buFontTx/>
              <a:buNone/>
              <a:defRPr sz="2800" b="1">
                <a:solidFill>
                  <a:schemeClr val="tx2"/>
                </a:solidFill>
                <a:latin typeface="+mn-lt"/>
              </a:defRPr>
            </a:lvl1pPr>
            <a:lvl2pPr marL="0" indent="0">
              <a:spcBef>
                <a:spcPts val="0"/>
              </a:spcBef>
              <a:spcAft>
                <a:spcPts val="1200"/>
              </a:spcAft>
              <a:buNone/>
              <a:defRPr>
                <a:solidFill>
                  <a:schemeClr val="bg1"/>
                </a:solidFill>
              </a:defRPr>
            </a:lvl2pPr>
            <a:lvl3pPr marL="511175" indent="-395288">
              <a:defRPr sz="2400">
                <a:solidFill>
                  <a:schemeClr val="bg1"/>
                </a:solidFill>
              </a:defRPr>
            </a:lvl3pPr>
          </a:lstStyle>
          <a:p>
            <a:pPr lvl="0"/>
            <a:r>
              <a:rPr lang="en-US"/>
              <a:t>Edit Master text styles</a:t>
            </a:r>
          </a:p>
        </p:txBody>
      </p:sp>
      <p:sp>
        <p:nvSpPr>
          <p:cNvPr id="12" name="Title 1"/>
          <p:cNvSpPr>
            <a:spLocks noGrp="1"/>
          </p:cNvSpPr>
          <p:nvPr>
            <p:ph type="ctrTitle"/>
          </p:nvPr>
        </p:nvSpPr>
        <p:spPr>
          <a:xfrm>
            <a:off x="466058" y="471832"/>
            <a:ext cx="11118460" cy="2382191"/>
          </a:xfrm>
        </p:spPr>
        <p:txBody>
          <a:bodyPr wrap="square" anchor="b" anchorCtr="0">
            <a:spAutoFit/>
          </a:bodyPr>
          <a:lstStyle>
            <a:lvl1pPr>
              <a:defRPr sz="17200">
                <a:solidFill>
                  <a:schemeClr val="tx2"/>
                </a:solidFill>
                <a:latin typeface="+mj-lt"/>
              </a:defRPr>
            </a:lvl1pPr>
          </a:lstStyle>
          <a:p>
            <a:r>
              <a:rPr lang="en-US"/>
              <a:t>Click to edit Master title style</a:t>
            </a:r>
            <a:endParaRPr lang="en-US" dirty="0"/>
          </a:p>
        </p:txBody>
      </p:sp>
      <p:sp>
        <p:nvSpPr>
          <p:cNvPr id="9" name="Footer Placeholder 4"/>
          <p:cNvSpPr>
            <a:spLocks noGrp="1"/>
          </p:cNvSpPr>
          <p:nvPr>
            <p:ph type="ftr" sz="quarter" idx="3"/>
          </p:nvPr>
        </p:nvSpPr>
        <p:spPr>
          <a:xfrm>
            <a:off x="445988" y="6680386"/>
            <a:ext cx="9144000" cy="123111"/>
          </a:xfrm>
          <a:prstGeom prst="rect">
            <a:avLst/>
          </a:prstGeom>
        </p:spPr>
        <p:txBody>
          <a:bodyPr vert="horz" lIns="0" tIns="0" rIns="0" bIns="0" rtlCol="0" anchor="b" anchorCtr="0">
            <a:spAutoFit/>
          </a:bodyPr>
          <a:lstStyle>
            <a:lvl1pPr algn="l">
              <a:defRPr sz="800">
                <a:solidFill>
                  <a:schemeClr val="tx2"/>
                </a:solidFill>
              </a:defRPr>
            </a:lvl1pPr>
          </a:lstStyle>
          <a:p>
            <a:r>
              <a:rPr lang="en-US" dirty="0"/>
              <a:t>©2020 Seyfarth Shaw LLP. All rights reserved. Private and Confidential</a:t>
            </a:r>
          </a:p>
        </p:txBody>
      </p:sp>
      <p:cxnSp>
        <p:nvCxnSpPr>
          <p:cNvPr id="15" name="Straight Connector 14"/>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8" name="Slide Number Placeholder 5"/>
          <p:cNvSpPr>
            <a:spLocks noGrp="1"/>
          </p:cNvSpPr>
          <p:nvPr>
            <p:ph type="sldNum" sz="quarter" idx="4"/>
          </p:nvPr>
        </p:nvSpPr>
        <p:spPr>
          <a:xfrm>
            <a:off x="11499851" y="6680386"/>
            <a:ext cx="253255" cy="123111"/>
          </a:xfrm>
          <a:prstGeom prst="rect">
            <a:avLst/>
          </a:prstGeom>
        </p:spPr>
        <p:txBody>
          <a:bodyPr vert="horz" wrap="square" lIns="0" tIns="0" rIns="0" bIns="0" rtlCol="0" anchor="ctr">
            <a:spAutoFit/>
          </a:bodyPr>
          <a:lstStyle>
            <a:lvl1pPr algn="r">
              <a:defRPr sz="800">
                <a:solidFill>
                  <a:schemeClr val="tx2"/>
                </a:solidFill>
              </a:defRPr>
            </a:lvl1pPr>
          </a:lstStyle>
          <a:p>
            <a:fld id="{8F61AF13-11BC-4357-89F3-660C939FF256}" type="slidenum">
              <a:rPr lang="en-US" smtClean="0"/>
              <a:pPr/>
              <a:t>‹#›</a:t>
            </a:fld>
            <a:endParaRPr lang="en-US" dirty="0"/>
          </a:p>
        </p:txBody>
      </p:sp>
      <p:cxnSp>
        <p:nvCxnSpPr>
          <p:cNvPr id="11" name="Straight Connector 10"/>
          <p:cNvCxnSpPr/>
          <p:nvPr/>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9892430"/>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preserve="1">
  <p:cSld name="Metrics Gray">
    <p:bg>
      <p:bgPr>
        <a:solidFill>
          <a:schemeClr val="tx1"/>
        </a:solidFill>
        <a:effectLst/>
      </p:bgPr>
    </p:bg>
    <p:spTree>
      <p:nvGrpSpPr>
        <p:cNvPr id="1" name=""/>
        <p:cNvGrpSpPr/>
        <p:nvPr/>
      </p:nvGrpSpPr>
      <p:grpSpPr>
        <a:xfrm>
          <a:off x="0" y="0"/>
          <a:ext cx="0" cy="0"/>
          <a:chOff x="0" y="0"/>
          <a:chExt cx="0" cy="0"/>
        </a:xfrm>
      </p:grpSpPr>
      <p:cxnSp>
        <p:nvCxnSpPr>
          <p:cNvPr id="10" name="Straight Connector 9"/>
          <p:cNvCxnSpPr/>
          <p:nvPr/>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sz="quarter" idx="12"/>
          </p:nvPr>
        </p:nvSpPr>
        <p:spPr>
          <a:xfrm>
            <a:off x="6196555" y="3466709"/>
            <a:ext cx="5308600" cy="2743200"/>
          </a:xfrm>
        </p:spPr>
        <p:txBody>
          <a:bodyPr/>
          <a:lstStyle>
            <a:lvl1pPr marL="0" indent="0">
              <a:spcAft>
                <a:spcPts val="0"/>
              </a:spcAft>
              <a:buFontTx/>
              <a:buNone/>
              <a:defRPr sz="2800" b="1">
                <a:solidFill>
                  <a:schemeClr val="tx2"/>
                </a:solidFill>
                <a:latin typeface="+mn-lt"/>
              </a:defRPr>
            </a:lvl1pPr>
            <a:lvl2pPr marL="0" indent="0">
              <a:spcBef>
                <a:spcPts val="0"/>
              </a:spcBef>
              <a:spcAft>
                <a:spcPts val="1200"/>
              </a:spcAft>
              <a:buNone/>
              <a:defRPr>
                <a:solidFill>
                  <a:schemeClr val="bg1"/>
                </a:solidFill>
              </a:defRPr>
            </a:lvl2pPr>
            <a:lvl3pPr marL="511175" indent="-395288">
              <a:defRPr sz="2400">
                <a:solidFill>
                  <a:schemeClr val="bg1"/>
                </a:solidFill>
              </a:defRPr>
            </a:lvl3pPr>
          </a:lstStyle>
          <a:p>
            <a:pPr lvl="0"/>
            <a:r>
              <a:rPr lang="en-US"/>
              <a:t>Edit Master text styles</a:t>
            </a:r>
          </a:p>
        </p:txBody>
      </p:sp>
      <p:sp>
        <p:nvSpPr>
          <p:cNvPr id="12" name="Title 1"/>
          <p:cNvSpPr>
            <a:spLocks noGrp="1"/>
          </p:cNvSpPr>
          <p:nvPr>
            <p:ph type="ctrTitle"/>
          </p:nvPr>
        </p:nvSpPr>
        <p:spPr>
          <a:xfrm>
            <a:off x="466058" y="471832"/>
            <a:ext cx="11118460" cy="2382191"/>
          </a:xfrm>
        </p:spPr>
        <p:txBody>
          <a:bodyPr wrap="square" anchor="b" anchorCtr="0">
            <a:spAutoFit/>
          </a:bodyPr>
          <a:lstStyle>
            <a:lvl1pPr>
              <a:defRPr sz="17200">
                <a:solidFill>
                  <a:schemeClr val="tx2"/>
                </a:solidFill>
                <a:latin typeface="+mj-lt"/>
              </a:defRPr>
            </a:lvl1pPr>
          </a:lstStyle>
          <a:p>
            <a:r>
              <a:rPr lang="en-US"/>
              <a:t>Click to edit Master title style</a:t>
            </a:r>
            <a:endParaRPr lang="en-US" dirty="0"/>
          </a:p>
        </p:txBody>
      </p:sp>
      <p:sp>
        <p:nvSpPr>
          <p:cNvPr id="9" name="Footer Placeholder 4"/>
          <p:cNvSpPr>
            <a:spLocks noGrp="1"/>
          </p:cNvSpPr>
          <p:nvPr>
            <p:ph type="ftr" sz="quarter" idx="3"/>
          </p:nvPr>
        </p:nvSpPr>
        <p:spPr>
          <a:xfrm>
            <a:off x="445988" y="6680386"/>
            <a:ext cx="9144000" cy="123111"/>
          </a:xfrm>
          <a:prstGeom prst="rect">
            <a:avLst/>
          </a:prstGeom>
        </p:spPr>
        <p:txBody>
          <a:bodyPr vert="horz" lIns="0" tIns="0" rIns="0" bIns="0" rtlCol="0" anchor="b" anchorCtr="0">
            <a:spAutoFit/>
          </a:bodyPr>
          <a:lstStyle>
            <a:lvl1pPr algn="l">
              <a:defRPr sz="800">
                <a:solidFill>
                  <a:schemeClr val="tx2"/>
                </a:solidFill>
              </a:defRPr>
            </a:lvl1pPr>
          </a:lstStyle>
          <a:p>
            <a:r>
              <a:rPr lang="en-US" dirty="0"/>
              <a:t>©2020 Seyfarth Shaw LLP. All rights reserved. Private and Confidential</a:t>
            </a:r>
          </a:p>
        </p:txBody>
      </p:sp>
      <p:cxnSp>
        <p:nvCxnSpPr>
          <p:cNvPr id="15" name="Straight Connector 14"/>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8" name="Slide Number Placeholder 5"/>
          <p:cNvSpPr>
            <a:spLocks noGrp="1"/>
          </p:cNvSpPr>
          <p:nvPr>
            <p:ph type="sldNum" sz="quarter" idx="4"/>
          </p:nvPr>
        </p:nvSpPr>
        <p:spPr>
          <a:xfrm>
            <a:off x="11499851" y="6680386"/>
            <a:ext cx="253255" cy="123111"/>
          </a:xfrm>
          <a:prstGeom prst="rect">
            <a:avLst/>
          </a:prstGeom>
        </p:spPr>
        <p:txBody>
          <a:bodyPr vert="horz" wrap="square" lIns="0" tIns="0" rIns="0" bIns="0" rtlCol="0" anchor="ctr">
            <a:spAutoFit/>
          </a:bodyPr>
          <a:lstStyle>
            <a:lvl1pPr algn="r">
              <a:defRPr sz="800">
                <a:solidFill>
                  <a:schemeClr val="tx2"/>
                </a:solidFill>
              </a:defRPr>
            </a:lvl1pPr>
          </a:lstStyle>
          <a:p>
            <a:fld id="{8F61AF13-11BC-4357-89F3-660C939FF256}" type="slidenum">
              <a:rPr lang="en-US" smtClean="0"/>
              <a:pPr/>
              <a:t>‹#›</a:t>
            </a:fld>
            <a:endParaRPr lang="en-US" dirty="0"/>
          </a:p>
        </p:txBody>
      </p:sp>
      <p:cxnSp>
        <p:nvCxnSpPr>
          <p:cNvPr id="11" name="Straight Connector 10"/>
          <p:cNvCxnSpPr/>
          <p:nvPr/>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6738931"/>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preserve="1">
  <p:cSld name="Metrics Orange">
    <p:bg>
      <p:bgPr>
        <a:solidFill>
          <a:schemeClr val="accent1"/>
        </a:solidFill>
        <a:effectLst/>
      </p:bgPr>
    </p:bg>
    <p:spTree>
      <p:nvGrpSpPr>
        <p:cNvPr id="1" name=""/>
        <p:cNvGrpSpPr/>
        <p:nvPr/>
      </p:nvGrpSpPr>
      <p:grpSpPr>
        <a:xfrm>
          <a:off x="0" y="0"/>
          <a:ext cx="0" cy="0"/>
          <a:chOff x="0" y="0"/>
          <a:chExt cx="0" cy="0"/>
        </a:xfrm>
      </p:grpSpPr>
      <p:cxnSp>
        <p:nvCxnSpPr>
          <p:cNvPr id="10" name="Straight Connector 9"/>
          <p:cNvCxnSpPr/>
          <p:nvPr/>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sz="quarter" idx="12"/>
          </p:nvPr>
        </p:nvSpPr>
        <p:spPr>
          <a:xfrm>
            <a:off x="6196555" y="3466709"/>
            <a:ext cx="5308600" cy="2743200"/>
          </a:xfrm>
        </p:spPr>
        <p:txBody>
          <a:bodyPr/>
          <a:lstStyle>
            <a:lvl1pPr marL="0" indent="0">
              <a:spcAft>
                <a:spcPts val="0"/>
              </a:spcAft>
              <a:buFontTx/>
              <a:buNone/>
              <a:defRPr sz="2800" b="1">
                <a:solidFill>
                  <a:schemeClr val="tx2"/>
                </a:solidFill>
                <a:latin typeface="+mn-lt"/>
              </a:defRPr>
            </a:lvl1pPr>
            <a:lvl2pPr marL="0" indent="0">
              <a:spcBef>
                <a:spcPts val="0"/>
              </a:spcBef>
              <a:spcAft>
                <a:spcPts val="1200"/>
              </a:spcAft>
              <a:buNone/>
              <a:defRPr>
                <a:solidFill>
                  <a:schemeClr val="bg1"/>
                </a:solidFill>
              </a:defRPr>
            </a:lvl2pPr>
            <a:lvl3pPr marL="511175" indent="-395288">
              <a:defRPr sz="2400">
                <a:solidFill>
                  <a:schemeClr val="bg1"/>
                </a:solidFill>
              </a:defRPr>
            </a:lvl3pPr>
          </a:lstStyle>
          <a:p>
            <a:pPr lvl="0"/>
            <a:r>
              <a:rPr lang="en-US"/>
              <a:t>Edit Master text styles</a:t>
            </a:r>
          </a:p>
        </p:txBody>
      </p:sp>
      <p:sp>
        <p:nvSpPr>
          <p:cNvPr id="12" name="Title 1"/>
          <p:cNvSpPr>
            <a:spLocks noGrp="1"/>
          </p:cNvSpPr>
          <p:nvPr>
            <p:ph type="ctrTitle"/>
          </p:nvPr>
        </p:nvSpPr>
        <p:spPr>
          <a:xfrm>
            <a:off x="466058" y="471832"/>
            <a:ext cx="11118460" cy="2382191"/>
          </a:xfrm>
        </p:spPr>
        <p:txBody>
          <a:bodyPr wrap="square" anchor="b" anchorCtr="0">
            <a:spAutoFit/>
          </a:bodyPr>
          <a:lstStyle>
            <a:lvl1pPr>
              <a:defRPr sz="17200">
                <a:solidFill>
                  <a:schemeClr val="tx2"/>
                </a:solidFill>
                <a:latin typeface="+mj-lt"/>
              </a:defRPr>
            </a:lvl1pPr>
          </a:lstStyle>
          <a:p>
            <a:r>
              <a:rPr lang="en-US"/>
              <a:t>Click to edit Master title style</a:t>
            </a:r>
            <a:endParaRPr lang="en-US" dirty="0"/>
          </a:p>
        </p:txBody>
      </p:sp>
      <p:sp>
        <p:nvSpPr>
          <p:cNvPr id="9" name="Footer Placeholder 4"/>
          <p:cNvSpPr>
            <a:spLocks noGrp="1"/>
          </p:cNvSpPr>
          <p:nvPr>
            <p:ph type="ftr" sz="quarter" idx="3"/>
          </p:nvPr>
        </p:nvSpPr>
        <p:spPr>
          <a:xfrm>
            <a:off x="445988" y="6680386"/>
            <a:ext cx="9144000" cy="123111"/>
          </a:xfrm>
          <a:prstGeom prst="rect">
            <a:avLst/>
          </a:prstGeom>
        </p:spPr>
        <p:txBody>
          <a:bodyPr vert="horz" lIns="0" tIns="0" rIns="0" bIns="0" rtlCol="0" anchor="b" anchorCtr="0">
            <a:spAutoFit/>
          </a:bodyPr>
          <a:lstStyle>
            <a:lvl1pPr algn="l">
              <a:defRPr sz="800">
                <a:solidFill>
                  <a:schemeClr val="tx2"/>
                </a:solidFill>
              </a:defRPr>
            </a:lvl1pPr>
          </a:lstStyle>
          <a:p>
            <a:r>
              <a:rPr lang="en-US" dirty="0"/>
              <a:t>©2020 Seyfarth Shaw LLP. All rights reserved. Private and Confidential</a:t>
            </a:r>
          </a:p>
        </p:txBody>
      </p:sp>
      <p:cxnSp>
        <p:nvCxnSpPr>
          <p:cNvPr id="15" name="Straight Connector 14"/>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8" name="Slide Number Placeholder 5"/>
          <p:cNvSpPr>
            <a:spLocks noGrp="1"/>
          </p:cNvSpPr>
          <p:nvPr>
            <p:ph type="sldNum" sz="quarter" idx="4"/>
          </p:nvPr>
        </p:nvSpPr>
        <p:spPr>
          <a:xfrm>
            <a:off x="11499851" y="6680386"/>
            <a:ext cx="253255" cy="123111"/>
          </a:xfrm>
          <a:prstGeom prst="rect">
            <a:avLst/>
          </a:prstGeom>
        </p:spPr>
        <p:txBody>
          <a:bodyPr vert="horz" wrap="square" lIns="0" tIns="0" rIns="0" bIns="0" rtlCol="0" anchor="ctr">
            <a:spAutoFit/>
          </a:bodyPr>
          <a:lstStyle>
            <a:lvl1pPr algn="r">
              <a:defRPr sz="800">
                <a:solidFill>
                  <a:schemeClr val="tx2"/>
                </a:solidFill>
              </a:defRPr>
            </a:lvl1pPr>
          </a:lstStyle>
          <a:p>
            <a:fld id="{8F61AF13-11BC-4357-89F3-660C939FF256}" type="slidenum">
              <a:rPr lang="en-US" smtClean="0"/>
              <a:pPr/>
              <a:t>‹#›</a:t>
            </a:fld>
            <a:endParaRPr lang="en-US" dirty="0"/>
          </a:p>
        </p:txBody>
      </p:sp>
      <p:cxnSp>
        <p:nvCxnSpPr>
          <p:cNvPr id="11" name="Straight Connector 10"/>
          <p:cNvCxnSpPr/>
          <p:nvPr/>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8053759"/>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preserve="1">
  <p:cSld name="Metrics Dark Orange">
    <p:bg>
      <p:bgPr>
        <a:solidFill>
          <a:schemeClr val="accent2"/>
        </a:solidFill>
        <a:effectLst/>
      </p:bgPr>
    </p:bg>
    <p:spTree>
      <p:nvGrpSpPr>
        <p:cNvPr id="1" name=""/>
        <p:cNvGrpSpPr/>
        <p:nvPr/>
      </p:nvGrpSpPr>
      <p:grpSpPr>
        <a:xfrm>
          <a:off x="0" y="0"/>
          <a:ext cx="0" cy="0"/>
          <a:chOff x="0" y="0"/>
          <a:chExt cx="0" cy="0"/>
        </a:xfrm>
      </p:grpSpPr>
      <p:cxnSp>
        <p:nvCxnSpPr>
          <p:cNvPr id="10" name="Straight Connector 9"/>
          <p:cNvCxnSpPr/>
          <p:nvPr/>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sz="quarter" idx="12"/>
          </p:nvPr>
        </p:nvSpPr>
        <p:spPr>
          <a:xfrm>
            <a:off x="6196555" y="3466709"/>
            <a:ext cx="5308600" cy="2743200"/>
          </a:xfrm>
        </p:spPr>
        <p:txBody>
          <a:bodyPr/>
          <a:lstStyle>
            <a:lvl1pPr marL="0" indent="0">
              <a:spcAft>
                <a:spcPts val="0"/>
              </a:spcAft>
              <a:buFontTx/>
              <a:buNone/>
              <a:defRPr sz="2800" b="1">
                <a:solidFill>
                  <a:schemeClr val="tx2"/>
                </a:solidFill>
                <a:latin typeface="+mn-lt"/>
              </a:defRPr>
            </a:lvl1pPr>
            <a:lvl2pPr marL="0" indent="0">
              <a:spcBef>
                <a:spcPts val="0"/>
              </a:spcBef>
              <a:spcAft>
                <a:spcPts val="1200"/>
              </a:spcAft>
              <a:buNone/>
              <a:defRPr>
                <a:solidFill>
                  <a:schemeClr val="bg1"/>
                </a:solidFill>
              </a:defRPr>
            </a:lvl2pPr>
            <a:lvl3pPr marL="511175" indent="-395288">
              <a:defRPr sz="2400">
                <a:solidFill>
                  <a:schemeClr val="bg1"/>
                </a:solidFill>
              </a:defRPr>
            </a:lvl3pPr>
          </a:lstStyle>
          <a:p>
            <a:pPr lvl="0"/>
            <a:r>
              <a:rPr lang="en-US"/>
              <a:t>Edit Master text styles</a:t>
            </a:r>
          </a:p>
        </p:txBody>
      </p:sp>
      <p:sp>
        <p:nvSpPr>
          <p:cNvPr id="12" name="Title 1"/>
          <p:cNvSpPr>
            <a:spLocks noGrp="1"/>
          </p:cNvSpPr>
          <p:nvPr>
            <p:ph type="ctrTitle"/>
          </p:nvPr>
        </p:nvSpPr>
        <p:spPr>
          <a:xfrm>
            <a:off x="466058" y="471832"/>
            <a:ext cx="11118460" cy="2382191"/>
          </a:xfrm>
        </p:spPr>
        <p:txBody>
          <a:bodyPr wrap="square" anchor="b" anchorCtr="0">
            <a:spAutoFit/>
          </a:bodyPr>
          <a:lstStyle>
            <a:lvl1pPr>
              <a:defRPr sz="17200">
                <a:solidFill>
                  <a:schemeClr val="tx2"/>
                </a:solidFill>
                <a:latin typeface="+mj-lt"/>
              </a:defRPr>
            </a:lvl1pPr>
          </a:lstStyle>
          <a:p>
            <a:r>
              <a:rPr lang="en-US"/>
              <a:t>Click to edit Master title style</a:t>
            </a:r>
            <a:endParaRPr lang="en-US" dirty="0"/>
          </a:p>
        </p:txBody>
      </p:sp>
      <p:sp>
        <p:nvSpPr>
          <p:cNvPr id="9" name="Footer Placeholder 4"/>
          <p:cNvSpPr>
            <a:spLocks noGrp="1"/>
          </p:cNvSpPr>
          <p:nvPr>
            <p:ph type="ftr" sz="quarter" idx="3"/>
          </p:nvPr>
        </p:nvSpPr>
        <p:spPr>
          <a:xfrm>
            <a:off x="445988" y="6680386"/>
            <a:ext cx="9144000" cy="123111"/>
          </a:xfrm>
          <a:prstGeom prst="rect">
            <a:avLst/>
          </a:prstGeom>
        </p:spPr>
        <p:txBody>
          <a:bodyPr vert="horz" lIns="0" tIns="0" rIns="0" bIns="0" rtlCol="0" anchor="b" anchorCtr="0">
            <a:spAutoFit/>
          </a:bodyPr>
          <a:lstStyle>
            <a:lvl1pPr algn="l">
              <a:defRPr sz="800">
                <a:solidFill>
                  <a:schemeClr val="tx2"/>
                </a:solidFill>
              </a:defRPr>
            </a:lvl1pPr>
          </a:lstStyle>
          <a:p>
            <a:r>
              <a:rPr lang="en-US" dirty="0"/>
              <a:t>©2020 Seyfarth Shaw LLP. All rights reserved. Private and Confidential</a:t>
            </a:r>
          </a:p>
        </p:txBody>
      </p:sp>
      <p:cxnSp>
        <p:nvCxnSpPr>
          <p:cNvPr id="15" name="Straight Connector 14"/>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8" name="Slide Number Placeholder 5"/>
          <p:cNvSpPr>
            <a:spLocks noGrp="1"/>
          </p:cNvSpPr>
          <p:nvPr>
            <p:ph type="sldNum" sz="quarter" idx="4"/>
          </p:nvPr>
        </p:nvSpPr>
        <p:spPr>
          <a:xfrm>
            <a:off x="11499851" y="6680386"/>
            <a:ext cx="253255" cy="123111"/>
          </a:xfrm>
          <a:prstGeom prst="rect">
            <a:avLst/>
          </a:prstGeom>
        </p:spPr>
        <p:txBody>
          <a:bodyPr vert="horz" wrap="square" lIns="0" tIns="0" rIns="0" bIns="0" rtlCol="0" anchor="ctr">
            <a:spAutoFit/>
          </a:bodyPr>
          <a:lstStyle>
            <a:lvl1pPr algn="r">
              <a:defRPr sz="800">
                <a:solidFill>
                  <a:schemeClr val="tx2"/>
                </a:solidFill>
              </a:defRPr>
            </a:lvl1pPr>
          </a:lstStyle>
          <a:p>
            <a:fld id="{8F61AF13-11BC-4357-89F3-660C939FF256}" type="slidenum">
              <a:rPr lang="en-US" smtClean="0"/>
              <a:pPr/>
              <a:t>‹#›</a:t>
            </a:fld>
            <a:endParaRPr lang="en-US" dirty="0"/>
          </a:p>
        </p:txBody>
      </p:sp>
      <p:cxnSp>
        <p:nvCxnSpPr>
          <p:cNvPr id="11" name="Straight Connector 10"/>
          <p:cNvCxnSpPr/>
          <p:nvPr/>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3076629"/>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preserve="1">
  <p:cSld name="Metrics Dark Teal">
    <p:bg>
      <p:bgPr>
        <a:solidFill>
          <a:schemeClr val="accent4"/>
        </a:solidFill>
        <a:effectLst/>
      </p:bgPr>
    </p:bg>
    <p:spTree>
      <p:nvGrpSpPr>
        <p:cNvPr id="1" name=""/>
        <p:cNvGrpSpPr/>
        <p:nvPr/>
      </p:nvGrpSpPr>
      <p:grpSpPr>
        <a:xfrm>
          <a:off x="0" y="0"/>
          <a:ext cx="0" cy="0"/>
          <a:chOff x="0" y="0"/>
          <a:chExt cx="0" cy="0"/>
        </a:xfrm>
      </p:grpSpPr>
      <p:cxnSp>
        <p:nvCxnSpPr>
          <p:cNvPr id="10" name="Straight Connector 9"/>
          <p:cNvCxnSpPr/>
          <p:nvPr/>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sz="quarter" idx="12"/>
          </p:nvPr>
        </p:nvSpPr>
        <p:spPr>
          <a:xfrm>
            <a:off x="6196555" y="3466709"/>
            <a:ext cx="5308600" cy="2743200"/>
          </a:xfrm>
        </p:spPr>
        <p:txBody>
          <a:bodyPr/>
          <a:lstStyle>
            <a:lvl1pPr marL="0" indent="0">
              <a:spcAft>
                <a:spcPts val="0"/>
              </a:spcAft>
              <a:buFontTx/>
              <a:buNone/>
              <a:defRPr sz="2800" b="1">
                <a:solidFill>
                  <a:schemeClr val="tx2"/>
                </a:solidFill>
                <a:latin typeface="+mn-lt"/>
              </a:defRPr>
            </a:lvl1pPr>
            <a:lvl2pPr marL="0" indent="0">
              <a:spcBef>
                <a:spcPts val="0"/>
              </a:spcBef>
              <a:spcAft>
                <a:spcPts val="1200"/>
              </a:spcAft>
              <a:buNone/>
              <a:defRPr>
                <a:solidFill>
                  <a:schemeClr val="bg1"/>
                </a:solidFill>
              </a:defRPr>
            </a:lvl2pPr>
            <a:lvl3pPr marL="511175" indent="-395288">
              <a:defRPr sz="2400">
                <a:solidFill>
                  <a:schemeClr val="bg1"/>
                </a:solidFill>
              </a:defRPr>
            </a:lvl3pPr>
          </a:lstStyle>
          <a:p>
            <a:pPr lvl="0"/>
            <a:r>
              <a:rPr lang="en-US"/>
              <a:t>Edit Master text styles</a:t>
            </a:r>
          </a:p>
        </p:txBody>
      </p:sp>
      <p:sp>
        <p:nvSpPr>
          <p:cNvPr id="12" name="Title 1"/>
          <p:cNvSpPr>
            <a:spLocks noGrp="1"/>
          </p:cNvSpPr>
          <p:nvPr>
            <p:ph type="ctrTitle"/>
          </p:nvPr>
        </p:nvSpPr>
        <p:spPr>
          <a:xfrm>
            <a:off x="466058" y="471832"/>
            <a:ext cx="11118460" cy="2382191"/>
          </a:xfrm>
        </p:spPr>
        <p:txBody>
          <a:bodyPr wrap="square" anchor="b" anchorCtr="0">
            <a:spAutoFit/>
          </a:bodyPr>
          <a:lstStyle>
            <a:lvl1pPr>
              <a:defRPr sz="17200">
                <a:solidFill>
                  <a:schemeClr val="tx2"/>
                </a:solidFill>
                <a:latin typeface="+mj-lt"/>
              </a:defRPr>
            </a:lvl1pPr>
          </a:lstStyle>
          <a:p>
            <a:r>
              <a:rPr lang="en-US"/>
              <a:t>Click to edit Master title style</a:t>
            </a:r>
            <a:endParaRPr lang="en-US" dirty="0"/>
          </a:p>
        </p:txBody>
      </p:sp>
      <p:sp>
        <p:nvSpPr>
          <p:cNvPr id="9" name="Footer Placeholder 4"/>
          <p:cNvSpPr>
            <a:spLocks noGrp="1"/>
          </p:cNvSpPr>
          <p:nvPr>
            <p:ph type="ftr" sz="quarter" idx="3"/>
          </p:nvPr>
        </p:nvSpPr>
        <p:spPr>
          <a:xfrm>
            <a:off x="445988" y="6680386"/>
            <a:ext cx="9144000" cy="123111"/>
          </a:xfrm>
          <a:prstGeom prst="rect">
            <a:avLst/>
          </a:prstGeom>
        </p:spPr>
        <p:txBody>
          <a:bodyPr vert="horz" lIns="0" tIns="0" rIns="0" bIns="0" rtlCol="0" anchor="b" anchorCtr="0">
            <a:spAutoFit/>
          </a:bodyPr>
          <a:lstStyle>
            <a:lvl1pPr algn="l">
              <a:defRPr sz="800">
                <a:solidFill>
                  <a:schemeClr val="tx2"/>
                </a:solidFill>
              </a:defRPr>
            </a:lvl1pPr>
          </a:lstStyle>
          <a:p>
            <a:r>
              <a:rPr lang="en-US" dirty="0"/>
              <a:t>©2020 Seyfarth Shaw LLP. All rights reserved. Private and Confidential</a:t>
            </a:r>
          </a:p>
        </p:txBody>
      </p:sp>
      <p:cxnSp>
        <p:nvCxnSpPr>
          <p:cNvPr id="15" name="Straight Connector 14"/>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8" name="Slide Number Placeholder 5"/>
          <p:cNvSpPr>
            <a:spLocks noGrp="1"/>
          </p:cNvSpPr>
          <p:nvPr>
            <p:ph type="sldNum" sz="quarter" idx="4"/>
          </p:nvPr>
        </p:nvSpPr>
        <p:spPr>
          <a:xfrm>
            <a:off x="11499851" y="6680386"/>
            <a:ext cx="253255" cy="123111"/>
          </a:xfrm>
          <a:prstGeom prst="rect">
            <a:avLst/>
          </a:prstGeom>
        </p:spPr>
        <p:txBody>
          <a:bodyPr vert="horz" wrap="square" lIns="0" tIns="0" rIns="0" bIns="0" rtlCol="0" anchor="ctr">
            <a:spAutoFit/>
          </a:bodyPr>
          <a:lstStyle>
            <a:lvl1pPr algn="r">
              <a:defRPr sz="800">
                <a:solidFill>
                  <a:schemeClr val="tx2"/>
                </a:solidFill>
              </a:defRPr>
            </a:lvl1pPr>
          </a:lstStyle>
          <a:p>
            <a:fld id="{8F61AF13-11BC-4357-89F3-660C939FF256}" type="slidenum">
              <a:rPr lang="en-US" smtClean="0"/>
              <a:pPr/>
              <a:t>‹#›</a:t>
            </a:fld>
            <a:endParaRPr lang="en-US" dirty="0"/>
          </a:p>
        </p:txBody>
      </p:sp>
      <p:cxnSp>
        <p:nvCxnSpPr>
          <p:cNvPr id="11" name="Straight Connector 10"/>
          <p:cNvCxnSpPr/>
          <p:nvPr/>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2069726"/>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p:cSld name="Metrics Purple">
    <p:bg>
      <p:bgPr>
        <a:solidFill>
          <a:schemeClr val="accent5"/>
        </a:solidFill>
        <a:effectLst/>
      </p:bgPr>
    </p:bg>
    <p:spTree>
      <p:nvGrpSpPr>
        <p:cNvPr id="1" name=""/>
        <p:cNvGrpSpPr/>
        <p:nvPr/>
      </p:nvGrpSpPr>
      <p:grpSpPr>
        <a:xfrm>
          <a:off x="0" y="0"/>
          <a:ext cx="0" cy="0"/>
          <a:chOff x="0" y="0"/>
          <a:chExt cx="0" cy="0"/>
        </a:xfrm>
      </p:grpSpPr>
      <p:cxnSp>
        <p:nvCxnSpPr>
          <p:cNvPr id="10" name="Straight Connector 9"/>
          <p:cNvCxnSpPr/>
          <p:nvPr/>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sz="quarter" idx="12"/>
          </p:nvPr>
        </p:nvSpPr>
        <p:spPr>
          <a:xfrm>
            <a:off x="6196555" y="3466709"/>
            <a:ext cx="5308600" cy="2743200"/>
          </a:xfrm>
        </p:spPr>
        <p:txBody>
          <a:bodyPr/>
          <a:lstStyle>
            <a:lvl1pPr marL="0" indent="0">
              <a:spcAft>
                <a:spcPts val="0"/>
              </a:spcAft>
              <a:buFontTx/>
              <a:buNone/>
              <a:defRPr sz="2800" b="1">
                <a:solidFill>
                  <a:schemeClr val="tx2"/>
                </a:solidFill>
                <a:latin typeface="+mn-lt"/>
              </a:defRPr>
            </a:lvl1pPr>
            <a:lvl2pPr marL="0" indent="0">
              <a:spcBef>
                <a:spcPts val="0"/>
              </a:spcBef>
              <a:spcAft>
                <a:spcPts val="1200"/>
              </a:spcAft>
              <a:buNone/>
              <a:defRPr>
                <a:solidFill>
                  <a:schemeClr val="bg1"/>
                </a:solidFill>
              </a:defRPr>
            </a:lvl2pPr>
            <a:lvl3pPr marL="511175" indent="-395288">
              <a:defRPr sz="2400">
                <a:solidFill>
                  <a:schemeClr val="bg1"/>
                </a:solidFill>
              </a:defRPr>
            </a:lvl3pPr>
          </a:lstStyle>
          <a:p>
            <a:pPr lvl="0"/>
            <a:r>
              <a:rPr lang="en-US"/>
              <a:t>Edit Master text styles</a:t>
            </a:r>
          </a:p>
        </p:txBody>
      </p:sp>
      <p:sp>
        <p:nvSpPr>
          <p:cNvPr id="12" name="Title 1"/>
          <p:cNvSpPr>
            <a:spLocks noGrp="1"/>
          </p:cNvSpPr>
          <p:nvPr>
            <p:ph type="ctrTitle"/>
          </p:nvPr>
        </p:nvSpPr>
        <p:spPr>
          <a:xfrm>
            <a:off x="466058" y="471832"/>
            <a:ext cx="11118460" cy="2382191"/>
          </a:xfrm>
        </p:spPr>
        <p:txBody>
          <a:bodyPr wrap="square" anchor="b" anchorCtr="0">
            <a:spAutoFit/>
          </a:bodyPr>
          <a:lstStyle>
            <a:lvl1pPr>
              <a:defRPr sz="17200">
                <a:solidFill>
                  <a:schemeClr val="tx2"/>
                </a:solidFill>
                <a:latin typeface="+mj-lt"/>
              </a:defRPr>
            </a:lvl1pPr>
          </a:lstStyle>
          <a:p>
            <a:r>
              <a:rPr lang="en-US"/>
              <a:t>Click to edit Master title style</a:t>
            </a:r>
            <a:endParaRPr lang="en-US" dirty="0"/>
          </a:p>
        </p:txBody>
      </p:sp>
      <p:sp>
        <p:nvSpPr>
          <p:cNvPr id="9" name="Footer Placeholder 4"/>
          <p:cNvSpPr>
            <a:spLocks noGrp="1"/>
          </p:cNvSpPr>
          <p:nvPr>
            <p:ph type="ftr" sz="quarter" idx="3"/>
          </p:nvPr>
        </p:nvSpPr>
        <p:spPr>
          <a:xfrm>
            <a:off x="445988" y="6680386"/>
            <a:ext cx="9144000" cy="123111"/>
          </a:xfrm>
          <a:prstGeom prst="rect">
            <a:avLst/>
          </a:prstGeom>
        </p:spPr>
        <p:txBody>
          <a:bodyPr vert="horz" lIns="0" tIns="0" rIns="0" bIns="0" rtlCol="0" anchor="b" anchorCtr="0">
            <a:spAutoFit/>
          </a:bodyPr>
          <a:lstStyle>
            <a:lvl1pPr algn="l">
              <a:defRPr sz="800">
                <a:solidFill>
                  <a:schemeClr val="tx2"/>
                </a:solidFill>
              </a:defRPr>
            </a:lvl1pPr>
          </a:lstStyle>
          <a:p>
            <a:r>
              <a:rPr lang="en-US" dirty="0"/>
              <a:t>©2020 Seyfarth Shaw LLP. All rights reserved. Private and Confidential</a:t>
            </a:r>
          </a:p>
        </p:txBody>
      </p:sp>
      <p:cxnSp>
        <p:nvCxnSpPr>
          <p:cNvPr id="15" name="Straight Connector 14"/>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8" name="Slide Number Placeholder 5"/>
          <p:cNvSpPr>
            <a:spLocks noGrp="1"/>
          </p:cNvSpPr>
          <p:nvPr>
            <p:ph type="sldNum" sz="quarter" idx="4"/>
          </p:nvPr>
        </p:nvSpPr>
        <p:spPr>
          <a:xfrm>
            <a:off x="11499851" y="6680386"/>
            <a:ext cx="253255" cy="123111"/>
          </a:xfrm>
          <a:prstGeom prst="rect">
            <a:avLst/>
          </a:prstGeom>
        </p:spPr>
        <p:txBody>
          <a:bodyPr vert="horz" wrap="square" lIns="0" tIns="0" rIns="0" bIns="0" rtlCol="0" anchor="ctr">
            <a:spAutoFit/>
          </a:bodyPr>
          <a:lstStyle>
            <a:lvl1pPr algn="r">
              <a:defRPr sz="800">
                <a:solidFill>
                  <a:schemeClr val="tx2"/>
                </a:solidFill>
              </a:defRPr>
            </a:lvl1pPr>
          </a:lstStyle>
          <a:p>
            <a:fld id="{8F61AF13-11BC-4357-89F3-660C939FF256}" type="slidenum">
              <a:rPr lang="en-US" smtClean="0"/>
              <a:pPr/>
              <a:t>‹#›</a:t>
            </a:fld>
            <a:endParaRPr lang="en-US" dirty="0"/>
          </a:p>
        </p:txBody>
      </p:sp>
      <p:cxnSp>
        <p:nvCxnSpPr>
          <p:cNvPr id="11" name="Straight Connector 10"/>
          <p:cNvCxnSpPr/>
          <p:nvPr/>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90229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Title Photo Dark Purple">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4405" y="2312549"/>
            <a:ext cx="4516856" cy="997196"/>
          </a:xfrm>
        </p:spPr>
        <p:txBody>
          <a:bodyPr wrap="square" anchor="b" anchorCtr="0">
            <a:spAutoFit/>
          </a:bodyPr>
          <a:lstStyle>
            <a:lvl1pPr>
              <a:defRPr sz="3600">
                <a:solidFill>
                  <a:schemeClr val="tx2"/>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694405" y="3510252"/>
            <a:ext cx="4516856" cy="338554"/>
          </a:xfrm>
        </p:spPr>
        <p:txBody>
          <a:bodyPr wrap="square">
            <a:spAutoFit/>
          </a:bodyPr>
          <a:lstStyle>
            <a:lvl1pPr marL="0" indent="0" algn="l">
              <a:buNone/>
              <a:defRPr sz="22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Picture Placeholder 4"/>
          <p:cNvSpPr>
            <a:spLocks noGrp="1"/>
          </p:cNvSpPr>
          <p:nvPr>
            <p:ph type="pic" sz="quarter" idx="10"/>
          </p:nvPr>
        </p:nvSpPr>
        <p:spPr>
          <a:xfrm>
            <a:off x="5905666" y="1336566"/>
            <a:ext cx="6280150" cy="3946358"/>
          </a:xfrm>
        </p:spPr>
        <p:txBody>
          <a:bodyPr/>
          <a:lstStyle>
            <a:lvl1pPr>
              <a:defRPr>
                <a:solidFill>
                  <a:schemeClr val="tx2"/>
                </a:solidFill>
              </a:defRPr>
            </a:lvl1pPr>
          </a:lstStyle>
          <a:p>
            <a:r>
              <a:rPr lang="en-US"/>
              <a:t>Click icon to add picture</a:t>
            </a:r>
            <a:endParaRPr lang="en-US"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405" y="963778"/>
            <a:ext cx="2055322" cy="500677"/>
          </a:xfrm>
          <a:prstGeom prst="rect">
            <a:avLst/>
          </a:prstGeom>
        </p:spPr>
      </p:pic>
      <p:sp>
        <p:nvSpPr>
          <p:cNvPr id="6" name="Text Placeholder 5"/>
          <p:cNvSpPr>
            <a:spLocks noGrp="1"/>
          </p:cNvSpPr>
          <p:nvPr>
            <p:ph type="body" sz="quarter" idx="11"/>
          </p:nvPr>
        </p:nvSpPr>
        <p:spPr>
          <a:xfrm>
            <a:off x="694405" y="4338357"/>
            <a:ext cx="3960813" cy="479991"/>
          </a:xfrm>
        </p:spPr>
        <p:txBody>
          <a:bodyPr>
            <a:normAutofit/>
          </a:bodyPr>
          <a:lstStyle>
            <a:lvl1pPr marL="0" indent="0">
              <a:buFontTx/>
              <a:buNone/>
              <a:defRPr sz="1800">
                <a:solidFill>
                  <a:schemeClr val="tx2"/>
                </a:solidFill>
              </a:defRPr>
            </a:lvl1pPr>
            <a:lvl2pPr marL="237744" indent="0">
              <a:buFontTx/>
              <a:buNone/>
              <a:defRPr/>
            </a:lvl2pPr>
            <a:lvl3pPr marL="455612" indent="0">
              <a:buFontTx/>
              <a:buNone/>
              <a:defRPr/>
            </a:lvl3pPr>
            <a:lvl4pPr marL="693737" indent="0">
              <a:buFontTx/>
              <a:buNone/>
              <a:defRPr/>
            </a:lvl4pPr>
            <a:lvl5pPr marL="911225" indent="0">
              <a:buFontTx/>
              <a:buNone/>
              <a:defRPr/>
            </a:lvl5pPr>
          </a:lstStyle>
          <a:p>
            <a:pPr lvl="0"/>
            <a:r>
              <a:rPr lang="en-US"/>
              <a:t>Edit Master text styles</a:t>
            </a:r>
          </a:p>
        </p:txBody>
      </p:sp>
      <p:grpSp>
        <p:nvGrpSpPr>
          <p:cNvPr id="12" name="Group 11"/>
          <p:cNvGrpSpPr/>
          <p:nvPr userDrawn="1"/>
        </p:nvGrpSpPr>
        <p:grpSpPr>
          <a:xfrm>
            <a:off x="665377" y="5537861"/>
            <a:ext cx="4423901" cy="456933"/>
            <a:chOff x="7091159" y="5378260"/>
            <a:chExt cx="4423901" cy="456933"/>
          </a:xfrm>
        </p:grpSpPr>
        <p:sp>
          <p:nvSpPr>
            <p:cNvPr id="15" name="TextBox 14"/>
            <p:cNvSpPr txBox="1"/>
            <p:nvPr/>
          </p:nvSpPr>
          <p:spPr>
            <a:xfrm>
              <a:off x="7091159" y="5712082"/>
              <a:ext cx="4423901"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2"/>
                  </a:solidFill>
                  <a:effectLst/>
                  <a:uLnTx/>
                  <a:uFillTx/>
                  <a:latin typeface="Arial"/>
                  <a:ea typeface="+mn-ea"/>
                  <a:cs typeface="+mn-cs"/>
                </a:rPr>
                <a:t>“Seyfarth” refers to Seyfarth Shaw LLP (an Illinois limited liability partnership). </a:t>
              </a:r>
            </a:p>
          </p:txBody>
        </p:sp>
        <p:sp>
          <p:nvSpPr>
            <p:cNvPr id="14" name="TextBox 13"/>
            <p:cNvSpPr txBox="1"/>
            <p:nvPr userDrawn="1"/>
          </p:nvSpPr>
          <p:spPr>
            <a:xfrm>
              <a:off x="7091159" y="5378260"/>
              <a:ext cx="2054952" cy="228600"/>
            </a:xfrm>
            <a:prstGeom prst="rect">
              <a:avLst/>
            </a:prstGeom>
            <a:noFill/>
          </p:spPr>
          <p:txBody>
            <a:bodyPr wrap="non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2"/>
                  </a:solidFill>
                  <a:effectLst/>
                  <a:uLnTx/>
                  <a:uFillTx/>
                  <a:latin typeface="Arial"/>
                  <a:ea typeface="+mn-ea"/>
                  <a:cs typeface="+mn-cs"/>
                </a:rPr>
                <a:t>Seyfarth Shaw LLP</a:t>
              </a:r>
            </a:p>
          </p:txBody>
        </p:sp>
      </p:grpSp>
      <p:sp>
        <p:nvSpPr>
          <p:cNvPr id="4" name="Footer Placeholder 3"/>
          <p:cNvSpPr>
            <a:spLocks noGrp="1"/>
          </p:cNvSpPr>
          <p:nvPr>
            <p:ph type="ftr" sz="quarter" idx="12"/>
          </p:nvPr>
        </p:nvSpPr>
        <p:spPr>
          <a:xfrm>
            <a:off x="667512" y="6016752"/>
            <a:ext cx="5486400" cy="123111"/>
          </a:xfrm>
        </p:spPr>
        <p:txBody>
          <a:bodyPr/>
          <a:lstStyle>
            <a:lvl1pPr>
              <a:defRPr sz="800">
                <a:solidFill>
                  <a:schemeClr val="tx2"/>
                </a:solidFill>
              </a:defRPr>
            </a:lvl1pPr>
          </a:lstStyle>
          <a:p>
            <a:r>
              <a:rPr lang="en-US"/>
              <a:t>©2020 Seyfarth Shaw LLP. All rights reserved. Private and Confidential</a:t>
            </a:r>
            <a:endParaRPr lang="en-US" dirty="0"/>
          </a:p>
        </p:txBody>
      </p:sp>
    </p:spTree>
    <p:extLst>
      <p:ext uri="{BB962C8B-B14F-4D97-AF65-F5344CB8AC3E}">
        <p14:creationId xmlns:p14="http://schemas.microsoft.com/office/powerpoint/2010/main" val="503443283"/>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preserve="1">
  <p:cSld name="Metrics Dark Purple">
    <p:bg>
      <p:bgPr>
        <a:solidFill>
          <a:schemeClr val="accent6"/>
        </a:solidFill>
        <a:effectLst/>
      </p:bgPr>
    </p:bg>
    <p:spTree>
      <p:nvGrpSpPr>
        <p:cNvPr id="1" name=""/>
        <p:cNvGrpSpPr/>
        <p:nvPr/>
      </p:nvGrpSpPr>
      <p:grpSpPr>
        <a:xfrm>
          <a:off x="0" y="0"/>
          <a:ext cx="0" cy="0"/>
          <a:chOff x="0" y="0"/>
          <a:chExt cx="0" cy="0"/>
        </a:xfrm>
      </p:grpSpPr>
      <p:cxnSp>
        <p:nvCxnSpPr>
          <p:cNvPr id="10" name="Straight Connector 9"/>
          <p:cNvCxnSpPr/>
          <p:nvPr/>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sz="quarter" idx="12"/>
          </p:nvPr>
        </p:nvSpPr>
        <p:spPr>
          <a:xfrm>
            <a:off x="6196555" y="3466709"/>
            <a:ext cx="5308600" cy="2743200"/>
          </a:xfrm>
        </p:spPr>
        <p:txBody>
          <a:bodyPr/>
          <a:lstStyle>
            <a:lvl1pPr marL="0" indent="0">
              <a:spcAft>
                <a:spcPts val="0"/>
              </a:spcAft>
              <a:buFontTx/>
              <a:buNone/>
              <a:defRPr sz="2800" b="1">
                <a:solidFill>
                  <a:schemeClr val="tx2"/>
                </a:solidFill>
                <a:latin typeface="+mn-lt"/>
              </a:defRPr>
            </a:lvl1pPr>
            <a:lvl2pPr marL="0" indent="0">
              <a:spcBef>
                <a:spcPts val="0"/>
              </a:spcBef>
              <a:spcAft>
                <a:spcPts val="1200"/>
              </a:spcAft>
              <a:buNone/>
              <a:defRPr>
                <a:solidFill>
                  <a:schemeClr val="bg1"/>
                </a:solidFill>
              </a:defRPr>
            </a:lvl2pPr>
            <a:lvl3pPr marL="511175" indent="-395288">
              <a:defRPr sz="2400">
                <a:solidFill>
                  <a:schemeClr val="bg1"/>
                </a:solidFill>
              </a:defRPr>
            </a:lvl3pPr>
          </a:lstStyle>
          <a:p>
            <a:pPr lvl="0"/>
            <a:r>
              <a:rPr lang="en-US"/>
              <a:t>Edit Master text styles</a:t>
            </a:r>
          </a:p>
        </p:txBody>
      </p:sp>
      <p:sp>
        <p:nvSpPr>
          <p:cNvPr id="12" name="Title 1"/>
          <p:cNvSpPr>
            <a:spLocks noGrp="1"/>
          </p:cNvSpPr>
          <p:nvPr>
            <p:ph type="ctrTitle"/>
          </p:nvPr>
        </p:nvSpPr>
        <p:spPr>
          <a:xfrm>
            <a:off x="466058" y="471832"/>
            <a:ext cx="11118460" cy="2382191"/>
          </a:xfrm>
        </p:spPr>
        <p:txBody>
          <a:bodyPr wrap="square" anchor="b" anchorCtr="0">
            <a:spAutoFit/>
          </a:bodyPr>
          <a:lstStyle>
            <a:lvl1pPr>
              <a:defRPr sz="17200">
                <a:solidFill>
                  <a:schemeClr val="tx2"/>
                </a:solidFill>
                <a:latin typeface="+mj-lt"/>
              </a:defRPr>
            </a:lvl1pPr>
          </a:lstStyle>
          <a:p>
            <a:r>
              <a:rPr lang="en-US"/>
              <a:t>Click to edit Master title style</a:t>
            </a:r>
            <a:endParaRPr lang="en-US" dirty="0"/>
          </a:p>
        </p:txBody>
      </p:sp>
      <p:sp>
        <p:nvSpPr>
          <p:cNvPr id="9" name="Footer Placeholder 4"/>
          <p:cNvSpPr>
            <a:spLocks noGrp="1"/>
          </p:cNvSpPr>
          <p:nvPr>
            <p:ph type="ftr" sz="quarter" idx="3"/>
          </p:nvPr>
        </p:nvSpPr>
        <p:spPr>
          <a:xfrm>
            <a:off x="445988" y="6680386"/>
            <a:ext cx="9144000" cy="123111"/>
          </a:xfrm>
          <a:prstGeom prst="rect">
            <a:avLst/>
          </a:prstGeom>
        </p:spPr>
        <p:txBody>
          <a:bodyPr vert="horz" lIns="0" tIns="0" rIns="0" bIns="0" rtlCol="0" anchor="b" anchorCtr="0">
            <a:spAutoFit/>
          </a:bodyPr>
          <a:lstStyle>
            <a:lvl1pPr algn="l">
              <a:defRPr sz="800">
                <a:solidFill>
                  <a:schemeClr val="tx2"/>
                </a:solidFill>
              </a:defRPr>
            </a:lvl1pPr>
          </a:lstStyle>
          <a:p>
            <a:r>
              <a:rPr lang="en-US" dirty="0"/>
              <a:t>©2020 Seyfarth Shaw LLP. All rights reserved. Private and Confidential</a:t>
            </a:r>
          </a:p>
        </p:txBody>
      </p:sp>
      <p:cxnSp>
        <p:nvCxnSpPr>
          <p:cNvPr id="15" name="Straight Connector 14"/>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8" name="Slide Number Placeholder 5"/>
          <p:cNvSpPr>
            <a:spLocks noGrp="1"/>
          </p:cNvSpPr>
          <p:nvPr>
            <p:ph type="sldNum" sz="quarter" idx="4"/>
          </p:nvPr>
        </p:nvSpPr>
        <p:spPr>
          <a:xfrm>
            <a:off x="11499851" y="6680386"/>
            <a:ext cx="253255" cy="123111"/>
          </a:xfrm>
          <a:prstGeom prst="rect">
            <a:avLst/>
          </a:prstGeom>
        </p:spPr>
        <p:txBody>
          <a:bodyPr vert="horz" wrap="square" lIns="0" tIns="0" rIns="0" bIns="0" rtlCol="0" anchor="ctr">
            <a:spAutoFit/>
          </a:bodyPr>
          <a:lstStyle>
            <a:lvl1pPr algn="r">
              <a:defRPr sz="800">
                <a:solidFill>
                  <a:schemeClr val="tx2"/>
                </a:solidFill>
              </a:defRPr>
            </a:lvl1pPr>
          </a:lstStyle>
          <a:p>
            <a:fld id="{8F61AF13-11BC-4357-89F3-660C939FF256}" type="slidenum">
              <a:rPr lang="en-US" smtClean="0"/>
              <a:pPr/>
              <a:t>‹#›</a:t>
            </a:fld>
            <a:endParaRPr lang="en-US" dirty="0"/>
          </a:p>
        </p:txBody>
      </p:sp>
      <p:cxnSp>
        <p:nvCxnSpPr>
          <p:cNvPr id="11" name="Straight Connector 10"/>
          <p:cNvCxnSpPr/>
          <p:nvPr/>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4171987"/>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p:cSld name="Divider Black">
    <p:bg>
      <p:bgPr>
        <a:solidFill>
          <a:schemeClr val="bg2"/>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dirty="0"/>
              <a:t>©2020 Seyfarth Shaw LLP. All rights reserved. Private and Confidential</a:t>
            </a: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dirty="0"/>
          </a:p>
        </p:txBody>
      </p:sp>
      <p:cxnSp>
        <p:nvCxnSpPr>
          <p:cNvPr id="5" name="Straight Connector 4"/>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3"/>
          </p:nvPr>
        </p:nvSpPr>
        <p:spPr>
          <a:xfrm>
            <a:off x="946517" y="2794086"/>
            <a:ext cx="5283367" cy="2220913"/>
          </a:xfrm>
        </p:spPr>
        <p:txBody>
          <a:bodyPr>
            <a:normAutofit/>
          </a:bodyPr>
          <a:lstStyle>
            <a:lvl1pPr marL="0" indent="0" algn="l">
              <a:buFontTx/>
              <a:buNone/>
              <a:defRPr sz="4000" b="1">
                <a:solidFill>
                  <a:schemeClr val="tx2"/>
                </a:solidFill>
              </a:defRPr>
            </a:lvl1pPr>
          </a:lstStyle>
          <a:p>
            <a:pPr lvl="0"/>
            <a:r>
              <a:rPr lang="en-US"/>
              <a:t>Edit Master text styles</a:t>
            </a:r>
          </a:p>
        </p:txBody>
      </p:sp>
      <p:cxnSp>
        <p:nvCxnSpPr>
          <p:cNvPr id="8" name="Straight Connector 7"/>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71781" y="1040710"/>
            <a:ext cx="5237440" cy="5231341"/>
          </a:xfrm>
          <a:prstGeom prst="rect">
            <a:avLst/>
          </a:prstGeom>
        </p:spPr>
      </p:pic>
    </p:spTree>
    <p:extLst>
      <p:ext uri="{BB962C8B-B14F-4D97-AF65-F5344CB8AC3E}">
        <p14:creationId xmlns:p14="http://schemas.microsoft.com/office/powerpoint/2010/main" val="4175056970"/>
      </p:ext>
    </p:extLst>
  </p:cSld>
  <p:clrMapOvr>
    <a:masterClrMapping/>
  </p:clrMapOvr>
  <p:extLst>
    <p:ext uri="{DCECCB84-F9BA-43D5-87BE-67443E8EF086}">
      <p15:sldGuideLst xmlns:p15="http://schemas.microsoft.com/office/powerpoint/2012/main">
        <p15:guide id="5" orient="horz" pos="2160">
          <p15:clr>
            <a:srgbClr val="FBAE40"/>
          </p15:clr>
        </p15:guide>
        <p15:guide id="6" pos="240">
          <p15:clr>
            <a:srgbClr val="FBAE40"/>
          </p15:clr>
        </p15:guide>
      </p15:sldGuideLst>
    </p:ext>
  </p:extLst>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preserve="1">
  <p:cSld name="Divider Gray">
    <p:bg>
      <p:bgPr>
        <a:solidFill>
          <a:schemeClr val="tx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dirty="0"/>
              <a:t>©2020 Seyfarth Shaw LLP. All rights reserved. Private and Confidential</a:t>
            </a: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dirty="0"/>
          </a:p>
        </p:txBody>
      </p:sp>
      <p:cxnSp>
        <p:nvCxnSpPr>
          <p:cNvPr id="5" name="Straight Connector 4"/>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3"/>
          </p:nvPr>
        </p:nvSpPr>
        <p:spPr>
          <a:xfrm>
            <a:off x="946517" y="2794086"/>
            <a:ext cx="5283367" cy="2220913"/>
          </a:xfrm>
        </p:spPr>
        <p:txBody>
          <a:bodyPr>
            <a:normAutofit/>
          </a:bodyPr>
          <a:lstStyle>
            <a:lvl1pPr marL="0" indent="0" algn="l">
              <a:buFontTx/>
              <a:buNone/>
              <a:defRPr sz="4000" b="1">
                <a:solidFill>
                  <a:schemeClr val="tx2"/>
                </a:solidFill>
              </a:defRPr>
            </a:lvl1pPr>
          </a:lstStyle>
          <a:p>
            <a:pPr lvl="0"/>
            <a:r>
              <a:rPr lang="en-US"/>
              <a:t>Edit Master text styles</a:t>
            </a:r>
          </a:p>
        </p:txBody>
      </p:sp>
      <p:cxnSp>
        <p:nvCxnSpPr>
          <p:cNvPr id="8" name="Straight Connector 7"/>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71781" y="1040710"/>
            <a:ext cx="5237440" cy="5231341"/>
          </a:xfrm>
          <a:prstGeom prst="rect">
            <a:avLst/>
          </a:prstGeom>
        </p:spPr>
      </p:pic>
    </p:spTree>
    <p:extLst>
      <p:ext uri="{BB962C8B-B14F-4D97-AF65-F5344CB8AC3E}">
        <p14:creationId xmlns:p14="http://schemas.microsoft.com/office/powerpoint/2010/main" val="1578617770"/>
      </p:ext>
    </p:extLst>
  </p:cSld>
  <p:clrMapOvr>
    <a:masterClrMapping/>
  </p:clrMapOvr>
  <p:extLst>
    <p:ext uri="{DCECCB84-F9BA-43D5-87BE-67443E8EF086}">
      <p15:sldGuideLst xmlns:p15="http://schemas.microsoft.com/office/powerpoint/2012/main">
        <p15:guide id="5" orient="horz" pos="2160">
          <p15:clr>
            <a:srgbClr val="FBAE40"/>
          </p15:clr>
        </p15:guide>
        <p15:guide id="6" pos="240">
          <p15:clr>
            <a:srgbClr val="FBAE40"/>
          </p15:clr>
        </p15:guide>
      </p15:sldGuideLst>
    </p:ext>
  </p:extLst>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preserve="1">
  <p:cSld name="Divider Orange">
    <p:bg>
      <p:bgPr>
        <a:solidFill>
          <a:schemeClr val="accent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dirty="0"/>
              <a:t>©2020 Seyfarth Shaw LLP. All rights reserved. Private and Confidential</a:t>
            </a: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dirty="0"/>
          </a:p>
        </p:txBody>
      </p:sp>
      <p:cxnSp>
        <p:nvCxnSpPr>
          <p:cNvPr id="5" name="Straight Connector 4"/>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3"/>
          </p:nvPr>
        </p:nvSpPr>
        <p:spPr>
          <a:xfrm>
            <a:off x="946517" y="2794086"/>
            <a:ext cx="5283367" cy="2220913"/>
          </a:xfrm>
        </p:spPr>
        <p:txBody>
          <a:bodyPr>
            <a:normAutofit/>
          </a:bodyPr>
          <a:lstStyle>
            <a:lvl1pPr marL="0" indent="0" algn="l">
              <a:buFontTx/>
              <a:buNone/>
              <a:defRPr sz="4000" b="1">
                <a:solidFill>
                  <a:schemeClr val="tx2"/>
                </a:solidFill>
              </a:defRPr>
            </a:lvl1pPr>
          </a:lstStyle>
          <a:p>
            <a:pPr lvl="0"/>
            <a:r>
              <a:rPr lang="en-US"/>
              <a:t>Edit Master text styles</a:t>
            </a:r>
          </a:p>
        </p:txBody>
      </p:sp>
      <p:cxnSp>
        <p:nvCxnSpPr>
          <p:cNvPr id="8" name="Straight Connector 7"/>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71781" y="1040710"/>
            <a:ext cx="5237440" cy="5231341"/>
          </a:xfrm>
          <a:prstGeom prst="rect">
            <a:avLst/>
          </a:prstGeom>
        </p:spPr>
      </p:pic>
    </p:spTree>
    <p:extLst>
      <p:ext uri="{BB962C8B-B14F-4D97-AF65-F5344CB8AC3E}">
        <p14:creationId xmlns:p14="http://schemas.microsoft.com/office/powerpoint/2010/main" val="3229900183"/>
      </p:ext>
    </p:extLst>
  </p:cSld>
  <p:clrMapOvr>
    <a:masterClrMapping/>
  </p:clrMapOvr>
  <p:extLst>
    <p:ext uri="{DCECCB84-F9BA-43D5-87BE-67443E8EF086}">
      <p15:sldGuideLst xmlns:p15="http://schemas.microsoft.com/office/powerpoint/2012/main">
        <p15:guide id="5" orient="horz" pos="2160">
          <p15:clr>
            <a:srgbClr val="FBAE40"/>
          </p15:clr>
        </p15:guide>
        <p15:guide id="6" pos="240">
          <p15:clr>
            <a:srgbClr val="FBAE40"/>
          </p15:clr>
        </p15:guide>
      </p15:sldGuideLst>
    </p:ext>
  </p:extLst>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preserve="1">
  <p:cSld name="Divider Dark Orange">
    <p:bg>
      <p:bgPr>
        <a:solidFill>
          <a:schemeClr val="accent2"/>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dirty="0"/>
              <a:t>©2020 Seyfarth Shaw LLP. All rights reserved. Private and Confidential</a:t>
            </a: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dirty="0"/>
          </a:p>
        </p:txBody>
      </p:sp>
      <p:cxnSp>
        <p:nvCxnSpPr>
          <p:cNvPr id="5" name="Straight Connector 4"/>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3"/>
          </p:nvPr>
        </p:nvSpPr>
        <p:spPr>
          <a:xfrm>
            <a:off x="946517" y="2794086"/>
            <a:ext cx="5283367" cy="2220913"/>
          </a:xfrm>
        </p:spPr>
        <p:txBody>
          <a:bodyPr>
            <a:normAutofit/>
          </a:bodyPr>
          <a:lstStyle>
            <a:lvl1pPr marL="0" indent="0" algn="l">
              <a:buFontTx/>
              <a:buNone/>
              <a:defRPr sz="4000" b="1">
                <a:solidFill>
                  <a:schemeClr val="tx2"/>
                </a:solidFill>
              </a:defRPr>
            </a:lvl1pPr>
          </a:lstStyle>
          <a:p>
            <a:pPr lvl="0"/>
            <a:r>
              <a:rPr lang="en-US"/>
              <a:t>Edit Master text styles</a:t>
            </a:r>
          </a:p>
        </p:txBody>
      </p:sp>
      <p:cxnSp>
        <p:nvCxnSpPr>
          <p:cNvPr id="8" name="Straight Connector 7"/>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71781" y="1040710"/>
            <a:ext cx="5237440" cy="5231341"/>
          </a:xfrm>
          <a:prstGeom prst="rect">
            <a:avLst/>
          </a:prstGeom>
        </p:spPr>
      </p:pic>
    </p:spTree>
    <p:extLst>
      <p:ext uri="{BB962C8B-B14F-4D97-AF65-F5344CB8AC3E}">
        <p14:creationId xmlns:p14="http://schemas.microsoft.com/office/powerpoint/2010/main" val="2336507822"/>
      </p:ext>
    </p:extLst>
  </p:cSld>
  <p:clrMapOvr>
    <a:masterClrMapping/>
  </p:clrMapOvr>
  <p:extLst>
    <p:ext uri="{DCECCB84-F9BA-43D5-87BE-67443E8EF086}">
      <p15:sldGuideLst xmlns:p15="http://schemas.microsoft.com/office/powerpoint/2012/main">
        <p15:guide id="5" orient="horz" pos="2160">
          <p15:clr>
            <a:srgbClr val="FBAE40"/>
          </p15:clr>
        </p15:guide>
        <p15:guide id="6" pos="240">
          <p15:clr>
            <a:srgbClr val="FBAE40"/>
          </p15:clr>
        </p15:guide>
      </p15:sldGuideLst>
    </p:ext>
  </p:extLst>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preserve="1">
  <p:cSld name="Divider Teal">
    <p:bg>
      <p:bgPr>
        <a:solidFill>
          <a:schemeClr val="accent3"/>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dirty="0"/>
              <a:t>©2020 Seyfarth Shaw LLP. All rights reserved. Private and Confidential</a:t>
            </a: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dirty="0"/>
          </a:p>
        </p:txBody>
      </p:sp>
      <p:cxnSp>
        <p:nvCxnSpPr>
          <p:cNvPr id="5" name="Straight Connector 4"/>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3"/>
          </p:nvPr>
        </p:nvSpPr>
        <p:spPr>
          <a:xfrm>
            <a:off x="946517" y="2794086"/>
            <a:ext cx="5283367" cy="2220913"/>
          </a:xfrm>
        </p:spPr>
        <p:txBody>
          <a:bodyPr>
            <a:normAutofit/>
          </a:bodyPr>
          <a:lstStyle>
            <a:lvl1pPr marL="0" indent="0" algn="l">
              <a:buFontTx/>
              <a:buNone/>
              <a:defRPr sz="4000" b="1">
                <a:solidFill>
                  <a:schemeClr val="tx2"/>
                </a:solidFill>
              </a:defRPr>
            </a:lvl1pPr>
          </a:lstStyle>
          <a:p>
            <a:pPr lvl="0"/>
            <a:r>
              <a:rPr lang="en-US"/>
              <a:t>Edit Master text styles</a:t>
            </a:r>
          </a:p>
        </p:txBody>
      </p:sp>
      <p:cxnSp>
        <p:nvCxnSpPr>
          <p:cNvPr id="8" name="Straight Connector 7"/>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71781" y="1040710"/>
            <a:ext cx="5237440" cy="5231341"/>
          </a:xfrm>
          <a:prstGeom prst="rect">
            <a:avLst/>
          </a:prstGeom>
        </p:spPr>
      </p:pic>
    </p:spTree>
    <p:extLst>
      <p:ext uri="{BB962C8B-B14F-4D97-AF65-F5344CB8AC3E}">
        <p14:creationId xmlns:p14="http://schemas.microsoft.com/office/powerpoint/2010/main" val="378333321"/>
      </p:ext>
    </p:extLst>
  </p:cSld>
  <p:clrMapOvr>
    <a:masterClrMapping/>
  </p:clrMapOvr>
  <p:extLst>
    <p:ext uri="{DCECCB84-F9BA-43D5-87BE-67443E8EF086}">
      <p15:sldGuideLst xmlns:p15="http://schemas.microsoft.com/office/powerpoint/2012/main">
        <p15:guide id="5" orient="horz" pos="2160">
          <p15:clr>
            <a:srgbClr val="FBAE40"/>
          </p15:clr>
        </p15:guide>
        <p15:guide id="6" pos="240">
          <p15:clr>
            <a:srgbClr val="FBAE40"/>
          </p15:clr>
        </p15:guide>
      </p15:sldGuideLst>
    </p:ext>
  </p:extLst>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preserve="1">
  <p:cSld name="Divider Dark Teal">
    <p:bg>
      <p:bgPr>
        <a:solidFill>
          <a:schemeClr val="accent4"/>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dirty="0"/>
              <a:t>©2020 Seyfarth Shaw LLP. All rights reserved. Private and Confidential</a:t>
            </a: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dirty="0"/>
          </a:p>
        </p:txBody>
      </p:sp>
      <p:cxnSp>
        <p:nvCxnSpPr>
          <p:cNvPr id="5" name="Straight Connector 4"/>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3"/>
          </p:nvPr>
        </p:nvSpPr>
        <p:spPr>
          <a:xfrm>
            <a:off x="946517" y="2794086"/>
            <a:ext cx="5283367" cy="2220913"/>
          </a:xfrm>
        </p:spPr>
        <p:txBody>
          <a:bodyPr>
            <a:normAutofit/>
          </a:bodyPr>
          <a:lstStyle>
            <a:lvl1pPr marL="0" indent="0" algn="l">
              <a:buFontTx/>
              <a:buNone/>
              <a:defRPr sz="4000" b="1">
                <a:solidFill>
                  <a:schemeClr val="tx2"/>
                </a:solidFill>
              </a:defRPr>
            </a:lvl1pPr>
          </a:lstStyle>
          <a:p>
            <a:pPr lvl="0"/>
            <a:r>
              <a:rPr lang="en-US"/>
              <a:t>Edit Master text styles</a:t>
            </a:r>
          </a:p>
        </p:txBody>
      </p:sp>
      <p:cxnSp>
        <p:nvCxnSpPr>
          <p:cNvPr id="8" name="Straight Connector 7"/>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71781" y="1040710"/>
            <a:ext cx="5237440" cy="5231341"/>
          </a:xfrm>
          <a:prstGeom prst="rect">
            <a:avLst/>
          </a:prstGeom>
        </p:spPr>
      </p:pic>
    </p:spTree>
    <p:extLst>
      <p:ext uri="{BB962C8B-B14F-4D97-AF65-F5344CB8AC3E}">
        <p14:creationId xmlns:p14="http://schemas.microsoft.com/office/powerpoint/2010/main" val="3094330214"/>
      </p:ext>
    </p:extLst>
  </p:cSld>
  <p:clrMapOvr>
    <a:masterClrMapping/>
  </p:clrMapOvr>
  <p:extLst>
    <p:ext uri="{DCECCB84-F9BA-43D5-87BE-67443E8EF086}">
      <p15:sldGuideLst xmlns:p15="http://schemas.microsoft.com/office/powerpoint/2012/main">
        <p15:guide id="5" orient="horz" pos="2160">
          <p15:clr>
            <a:srgbClr val="FBAE40"/>
          </p15:clr>
        </p15:guide>
        <p15:guide id="6" pos="240">
          <p15:clr>
            <a:srgbClr val="FBAE40"/>
          </p15:clr>
        </p15:guide>
      </p15:sldGuideLst>
    </p:ext>
  </p:extLst>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preserve="1">
  <p:cSld name="Divider Purple">
    <p:bg>
      <p:bgPr>
        <a:solidFill>
          <a:schemeClr val="accent5"/>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dirty="0"/>
              <a:t>©2020 Seyfarth Shaw LLP. All rights reserved. Private and Confidential</a:t>
            </a: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dirty="0"/>
          </a:p>
        </p:txBody>
      </p:sp>
      <p:cxnSp>
        <p:nvCxnSpPr>
          <p:cNvPr id="5" name="Straight Connector 4"/>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3"/>
          </p:nvPr>
        </p:nvSpPr>
        <p:spPr>
          <a:xfrm>
            <a:off x="946517" y="2794086"/>
            <a:ext cx="5283367" cy="2220913"/>
          </a:xfrm>
        </p:spPr>
        <p:txBody>
          <a:bodyPr>
            <a:normAutofit/>
          </a:bodyPr>
          <a:lstStyle>
            <a:lvl1pPr marL="0" indent="0" algn="l">
              <a:buFontTx/>
              <a:buNone/>
              <a:defRPr sz="4000" b="1">
                <a:solidFill>
                  <a:schemeClr val="tx2"/>
                </a:solidFill>
              </a:defRPr>
            </a:lvl1pPr>
          </a:lstStyle>
          <a:p>
            <a:pPr lvl="0"/>
            <a:r>
              <a:rPr lang="en-US"/>
              <a:t>Edit Master text styles</a:t>
            </a:r>
          </a:p>
        </p:txBody>
      </p:sp>
      <p:cxnSp>
        <p:nvCxnSpPr>
          <p:cNvPr id="8" name="Straight Connector 7"/>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71781" y="1040710"/>
            <a:ext cx="5237440" cy="5231341"/>
          </a:xfrm>
          <a:prstGeom prst="rect">
            <a:avLst/>
          </a:prstGeom>
        </p:spPr>
      </p:pic>
    </p:spTree>
    <p:extLst>
      <p:ext uri="{BB962C8B-B14F-4D97-AF65-F5344CB8AC3E}">
        <p14:creationId xmlns:p14="http://schemas.microsoft.com/office/powerpoint/2010/main" val="255287359"/>
      </p:ext>
    </p:extLst>
  </p:cSld>
  <p:clrMapOvr>
    <a:masterClrMapping/>
  </p:clrMapOvr>
  <p:extLst>
    <p:ext uri="{DCECCB84-F9BA-43D5-87BE-67443E8EF086}">
      <p15:sldGuideLst xmlns:p15="http://schemas.microsoft.com/office/powerpoint/2012/main">
        <p15:guide id="5" orient="horz" pos="2160">
          <p15:clr>
            <a:srgbClr val="FBAE40"/>
          </p15:clr>
        </p15:guide>
        <p15:guide id="6" pos="240">
          <p15:clr>
            <a:srgbClr val="FBAE40"/>
          </p15:clr>
        </p15:guide>
      </p15:sldGuideLst>
    </p:ext>
  </p:extLst>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preserve="1">
  <p:cSld name="Divider Dark Purple">
    <p:bg>
      <p:bgPr>
        <a:solidFill>
          <a:schemeClr val="accent6"/>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dirty="0"/>
              <a:t>©2020 Seyfarth Shaw LLP. All rights reserved. Private and Confidential</a:t>
            </a: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dirty="0"/>
          </a:p>
        </p:txBody>
      </p:sp>
      <p:cxnSp>
        <p:nvCxnSpPr>
          <p:cNvPr id="5" name="Straight Connector 4"/>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3"/>
          </p:nvPr>
        </p:nvSpPr>
        <p:spPr>
          <a:xfrm>
            <a:off x="946517" y="2794086"/>
            <a:ext cx="5283367" cy="2220913"/>
          </a:xfrm>
        </p:spPr>
        <p:txBody>
          <a:bodyPr>
            <a:normAutofit/>
          </a:bodyPr>
          <a:lstStyle>
            <a:lvl1pPr marL="0" indent="0" algn="l">
              <a:buFontTx/>
              <a:buNone/>
              <a:defRPr sz="4000" b="1">
                <a:solidFill>
                  <a:schemeClr val="tx2"/>
                </a:solidFill>
              </a:defRPr>
            </a:lvl1pPr>
          </a:lstStyle>
          <a:p>
            <a:pPr lvl="0"/>
            <a:r>
              <a:rPr lang="en-US"/>
              <a:t>Edit Master text styles</a:t>
            </a:r>
          </a:p>
        </p:txBody>
      </p:sp>
      <p:cxnSp>
        <p:nvCxnSpPr>
          <p:cNvPr id="8" name="Straight Connector 7"/>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71781" y="1040710"/>
            <a:ext cx="5237440" cy="5231341"/>
          </a:xfrm>
          <a:prstGeom prst="rect">
            <a:avLst/>
          </a:prstGeom>
        </p:spPr>
      </p:pic>
    </p:spTree>
    <p:extLst>
      <p:ext uri="{BB962C8B-B14F-4D97-AF65-F5344CB8AC3E}">
        <p14:creationId xmlns:p14="http://schemas.microsoft.com/office/powerpoint/2010/main" val="2460171941"/>
      </p:ext>
    </p:extLst>
  </p:cSld>
  <p:clrMapOvr>
    <a:masterClrMapping/>
  </p:clrMapOvr>
  <p:extLst>
    <p:ext uri="{DCECCB84-F9BA-43D5-87BE-67443E8EF086}">
      <p15:sldGuideLst xmlns:p15="http://schemas.microsoft.com/office/powerpoint/2012/main">
        <p15:guide id="5" orient="horz" pos="2160">
          <p15:clr>
            <a:srgbClr val="FBAE40"/>
          </p15:clr>
        </p15:guide>
        <p15:guide id="6" pos="240">
          <p15:clr>
            <a:srgbClr val="FBAE40"/>
          </p15:clr>
        </p15:guide>
      </p15:sldGuideLst>
    </p:ext>
  </p:extLst>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10" name="Rectangle 7"/>
          <p:cNvSpPr/>
          <p:nvPr userDrawn="1"/>
        </p:nvSpPr>
        <p:spPr bwMode="ltGray">
          <a:xfrm>
            <a:off x="0" y="2560320"/>
            <a:ext cx="12192000" cy="2743200"/>
          </a:xfrm>
          <a:prstGeom prst="rect">
            <a:avLst/>
          </a:prstGeom>
          <a:solidFill>
            <a:srgbClr val="1A4987"/>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ctrTitle"/>
          </p:nvPr>
        </p:nvSpPr>
        <p:spPr>
          <a:xfrm>
            <a:off x="5181600" y="3662240"/>
            <a:ext cx="6400800" cy="498598"/>
          </a:xfrm>
        </p:spPr>
        <p:txBody>
          <a:bodyPr wrap="square" anchor="b" anchorCtr="0">
            <a:spAutoFit/>
          </a:bodyPr>
          <a:lstStyle>
            <a:lvl1pPr>
              <a:defRPr sz="3600">
                <a:solidFill>
                  <a:schemeClr val="tx2"/>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5181600" y="4361345"/>
            <a:ext cx="6400800" cy="338554"/>
          </a:xfrm>
        </p:spPr>
        <p:txBody>
          <a:bodyPr wrap="square">
            <a:spAutoFit/>
          </a:bodyPr>
          <a:lstStyle>
            <a:lvl1pPr marL="0" indent="0" algn="l">
              <a:buNone/>
              <a:defRPr sz="22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6" name="TextBox 5"/>
          <p:cNvSpPr txBox="1"/>
          <p:nvPr userDrawn="1"/>
        </p:nvSpPr>
        <p:spPr>
          <a:xfrm>
            <a:off x="5181600" y="6360346"/>
            <a:ext cx="6400800" cy="123111"/>
          </a:xfrm>
          <a:prstGeom prst="rect">
            <a:avLst/>
          </a:prstGeom>
          <a:noFill/>
        </p:spPr>
        <p:txBody>
          <a:bodyPr wrap="square" lIns="0" tIns="0" rIns="0" bIns="0" rtlCol="0">
            <a:spAutoFit/>
          </a:bodyPr>
          <a:lstStyle/>
          <a:p>
            <a:pPr algn="l"/>
            <a:r>
              <a:rPr lang="en-US" sz="800" dirty="0"/>
              <a:t>“Seyfarth Shaw” refers to Seyfarth Shaw LLP (an Illinois limited liability partnership). </a:t>
            </a:r>
          </a:p>
        </p:txBody>
      </p:sp>
      <p:sp>
        <p:nvSpPr>
          <p:cNvPr id="15" name="Footer Placeholder 4"/>
          <p:cNvSpPr>
            <a:spLocks noGrp="1"/>
          </p:cNvSpPr>
          <p:nvPr>
            <p:ph type="ftr" sz="quarter" idx="3"/>
          </p:nvPr>
        </p:nvSpPr>
        <p:spPr>
          <a:xfrm>
            <a:off x="5181600" y="6504039"/>
            <a:ext cx="6400800" cy="123111"/>
          </a:xfrm>
          <a:prstGeom prst="rect">
            <a:avLst/>
          </a:prstGeom>
        </p:spPr>
        <p:txBody>
          <a:bodyPr vert="horz" wrap="square" lIns="0" tIns="0" rIns="0" bIns="0" rtlCol="0" anchor="b" anchorCtr="0">
            <a:spAutoFit/>
          </a:bodyPr>
          <a:lstStyle>
            <a:lvl1pPr algn="l">
              <a:defRPr sz="800">
                <a:solidFill>
                  <a:schemeClr val="tx1"/>
                </a:solidFill>
              </a:defRPr>
            </a:lvl1pPr>
          </a:lstStyle>
          <a:p>
            <a:r>
              <a:rPr lang="en-US" dirty="0"/>
              <a:t>©2019 Seyfarth Shaw LLP. All rights reserved. Private and Confidential</a:t>
            </a:r>
          </a:p>
        </p:txBody>
      </p:sp>
      <p:grpSp>
        <p:nvGrpSpPr>
          <p:cNvPr id="5" name="Group 4"/>
          <p:cNvGrpSpPr>
            <a:grpSpLocks noChangeAspect="1"/>
          </p:cNvGrpSpPr>
          <p:nvPr userDrawn="1"/>
        </p:nvGrpSpPr>
        <p:grpSpPr bwMode="auto">
          <a:xfrm>
            <a:off x="877825" y="1408177"/>
            <a:ext cx="3534833" cy="4410075"/>
            <a:chOff x="415" y="887"/>
            <a:chExt cx="1670" cy="2778"/>
          </a:xfrm>
        </p:grpSpPr>
        <p:sp>
          <p:nvSpPr>
            <p:cNvPr id="7" name="AutoShape 3"/>
            <p:cNvSpPr>
              <a:spLocks noChangeAspect="1" noChangeArrowheads="1" noTextEdit="1"/>
            </p:cNvSpPr>
            <p:nvPr userDrawn="1"/>
          </p:nvSpPr>
          <p:spPr bwMode="auto">
            <a:xfrm>
              <a:off x="415" y="887"/>
              <a:ext cx="1670" cy="2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8" name="Freeform 5"/>
            <p:cNvSpPr>
              <a:spLocks/>
            </p:cNvSpPr>
            <p:nvPr userDrawn="1"/>
          </p:nvSpPr>
          <p:spPr bwMode="auto">
            <a:xfrm>
              <a:off x="1528" y="2077"/>
              <a:ext cx="557" cy="794"/>
            </a:xfrm>
            <a:custGeom>
              <a:avLst/>
              <a:gdLst>
                <a:gd name="T0" fmla="*/ 557 w 557"/>
                <a:gd name="T1" fmla="*/ 0 h 794"/>
                <a:gd name="T2" fmla="*/ 0 w 557"/>
                <a:gd name="T3" fmla="*/ 398 h 794"/>
                <a:gd name="T4" fmla="*/ 557 w 557"/>
                <a:gd name="T5" fmla="*/ 794 h 794"/>
                <a:gd name="T6" fmla="*/ 557 w 557"/>
                <a:gd name="T7" fmla="*/ 794 h 794"/>
                <a:gd name="T8" fmla="*/ 557 w 557"/>
                <a:gd name="T9" fmla="*/ 0 h 794"/>
                <a:gd name="T10" fmla="*/ 557 w 557"/>
                <a:gd name="T11" fmla="*/ 0 h 794"/>
              </a:gdLst>
              <a:ahLst/>
              <a:cxnLst>
                <a:cxn ang="0">
                  <a:pos x="T0" y="T1"/>
                </a:cxn>
                <a:cxn ang="0">
                  <a:pos x="T2" y="T3"/>
                </a:cxn>
                <a:cxn ang="0">
                  <a:pos x="T4" y="T5"/>
                </a:cxn>
                <a:cxn ang="0">
                  <a:pos x="T6" y="T7"/>
                </a:cxn>
                <a:cxn ang="0">
                  <a:pos x="T8" y="T9"/>
                </a:cxn>
                <a:cxn ang="0">
                  <a:pos x="T10" y="T11"/>
                </a:cxn>
              </a:cxnLst>
              <a:rect l="0" t="0" r="r" b="b"/>
              <a:pathLst>
                <a:path w="557" h="794">
                  <a:moveTo>
                    <a:pt x="557" y="0"/>
                  </a:moveTo>
                  <a:lnTo>
                    <a:pt x="0" y="398"/>
                  </a:lnTo>
                  <a:lnTo>
                    <a:pt x="557" y="794"/>
                  </a:lnTo>
                  <a:lnTo>
                    <a:pt x="557" y="794"/>
                  </a:lnTo>
                  <a:lnTo>
                    <a:pt x="557" y="0"/>
                  </a:lnTo>
                  <a:lnTo>
                    <a:pt x="557"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11" name="Freeform 6"/>
            <p:cNvSpPr>
              <a:spLocks/>
            </p:cNvSpPr>
            <p:nvPr userDrawn="1"/>
          </p:nvSpPr>
          <p:spPr bwMode="auto">
            <a:xfrm>
              <a:off x="1528" y="1681"/>
              <a:ext cx="557" cy="794"/>
            </a:xfrm>
            <a:custGeom>
              <a:avLst/>
              <a:gdLst>
                <a:gd name="T0" fmla="*/ 0 w 557"/>
                <a:gd name="T1" fmla="*/ 794 h 794"/>
                <a:gd name="T2" fmla="*/ 557 w 557"/>
                <a:gd name="T3" fmla="*/ 396 h 794"/>
                <a:gd name="T4" fmla="*/ 0 w 557"/>
                <a:gd name="T5" fmla="*/ 0 h 794"/>
                <a:gd name="T6" fmla="*/ 0 w 557"/>
                <a:gd name="T7" fmla="*/ 0 h 794"/>
                <a:gd name="T8" fmla="*/ 0 w 557"/>
                <a:gd name="T9" fmla="*/ 794 h 794"/>
                <a:gd name="T10" fmla="*/ 0 w 557"/>
                <a:gd name="T11" fmla="*/ 794 h 794"/>
              </a:gdLst>
              <a:ahLst/>
              <a:cxnLst>
                <a:cxn ang="0">
                  <a:pos x="T0" y="T1"/>
                </a:cxn>
                <a:cxn ang="0">
                  <a:pos x="T2" y="T3"/>
                </a:cxn>
                <a:cxn ang="0">
                  <a:pos x="T4" y="T5"/>
                </a:cxn>
                <a:cxn ang="0">
                  <a:pos x="T6" y="T7"/>
                </a:cxn>
                <a:cxn ang="0">
                  <a:pos x="T8" y="T9"/>
                </a:cxn>
                <a:cxn ang="0">
                  <a:pos x="T10" y="T11"/>
                </a:cxn>
              </a:cxnLst>
              <a:rect l="0" t="0" r="r" b="b"/>
              <a:pathLst>
                <a:path w="557" h="794">
                  <a:moveTo>
                    <a:pt x="0" y="794"/>
                  </a:moveTo>
                  <a:lnTo>
                    <a:pt x="557" y="396"/>
                  </a:lnTo>
                  <a:lnTo>
                    <a:pt x="0" y="0"/>
                  </a:lnTo>
                  <a:lnTo>
                    <a:pt x="0" y="0"/>
                  </a:lnTo>
                  <a:lnTo>
                    <a:pt x="0" y="794"/>
                  </a:lnTo>
                  <a:lnTo>
                    <a:pt x="0" y="794"/>
                  </a:lnTo>
                  <a:close/>
                </a:path>
              </a:pathLst>
            </a:custGeom>
            <a:solidFill>
              <a:srgbClr val="D4EB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12" name="Freeform 7"/>
            <p:cNvSpPr>
              <a:spLocks/>
            </p:cNvSpPr>
            <p:nvPr userDrawn="1"/>
          </p:nvSpPr>
          <p:spPr bwMode="auto">
            <a:xfrm>
              <a:off x="415" y="2077"/>
              <a:ext cx="557" cy="794"/>
            </a:xfrm>
            <a:custGeom>
              <a:avLst/>
              <a:gdLst>
                <a:gd name="T0" fmla="*/ 557 w 557"/>
                <a:gd name="T1" fmla="*/ 0 h 794"/>
                <a:gd name="T2" fmla="*/ 0 w 557"/>
                <a:gd name="T3" fmla="*/ 398 h 794"/>
                <a:gd name="T4" fmla="*/ 557 w 557"/>
                <a:gd name="T5" fmla="*/ 794 h 794"/>
                <a:gd name="T6" fmla="*/ 557 w 557"/>
                <a:gd name="T7" fmla="*/ 794 h 794"/>
                <a:gd name="T8" fmla="*/ 557 w 557"/>
                <a:gd name="T9" fmla="*/ 0 h 794"/>
                <a:gd name="T10" fmla="*/ 557 w 557"/>
                <a:gd name="T11" fmla="*/ 0 h 794"/>
              </a:gdLst>
              <a:ahLst/>
              <a:cxnLst>
                <a:cxn ang="0">
                  <a:pos x="T0" y="T1"/>
                </a:cxn>
                <a:cxn ang="0">
                  <a:pos x="T2" y="T3"/>
                </a:cxn>
                <a:cxn ang="0">
                  <a:pos x="T4" y="T5"/>
                </a:cxn>
                <a:cxn ang="0">
                  <a:pos x="T6" y="T7"/>
                </a:cxn>
                <a:cxn ang="0">
                  <a:pos x="T8" y="T9"/>
                </a:cxn>
                <a:cxn ang="0">
                  <a:pos x="T10" y="T11"/>
                </a:cxn>
              </a:cxnLst>
              <a:rect l="0" t="0" r="r" b="b"/>
              <a:pathLst>
                <a:path w="557" h="794">
                  <a:moveTo>
                    <a:pt x="557" y="0"/>
                  </a:moveTo>
                  <a:lnTo>
                    <a:pt x="0" y="398"/>
                  </a:lnTo>
                  <a:lnTo>
                    <a:pt x="557" y="794"/>
                  </a:lnTo>
                  <a:lnTo>
                    <a:pt x="557" y="794"/>
                  </a:lnTo>
                  <a:lnTo>
                    <a:pt x="557" y="0"/>
                  </a:lnTo>
                  <a:lnTo>
                    <a:pt x="557"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13" name="Freeform 8"/>
            <p:cNvSpPr>
              <a:spLocks/>
            </p:cNvSpPr>
            <p:nvPr userDrawn="1"/>
          </p:nvSpPr>
          <p:spPr bwMode="auto">
            <a:xfrm>
              <a:off x="415" y="1284"/>
              <a:ext cx="557" cy="793"/>
            </a:xfrm>
            <a:custGeom>
              <a:avLst/>
              <a:gdLst>
                <a:gd name="T0" fmla="*/ 557 w 557"/>
                <a:gd name="T1" fmla="*/ 0 h 793"/>
                <a:gd name="T2" fmla="*/ 0 w 557"/>
                <a:gd name="T3" fmla="*/ 397 h 793"/>
                <a:gd name="T4" fmla="*/ 557 w 557"/>
                <a:gd name="T5" fmla="*/ 793 h 793"/>
                <a:gd name="T6" fmla="*/ 557 w 557"/>
                <a:gd name="T7" fmla="*/ 793 h 793"/>
                <a:gd name="T8" fmla="*/ 557 w 557"/>
                <a:gd name="T9" fmla="*/ 0 h 793"/>
                <a:gd name="T10" fmla="*/ 557 w 557"/>
                <a:gd name="T11" fmla="*/ 0 h 793"/>
              </a:gdLst>
              <a:ahLst/>
              <a:cxnLst>
                <a:cxn ang="0">
                  <a:pos x="T0" y="T1"/>
                </a:cxn>
                <a:cxn ang="0">
                  <a:pos x="T2" y="T3"/>
                </a:cxn>
                <a:cxn ang="0">
                  <a:pos x="T4" y="T5"/>
                </a:cxn>
                <a:cxn ang="0">
                  <a:pos x="T6" y="T7"/>
                </a:cxn>
                <a:cxn ang="0">
                  <a:pos x="T8" y="T9"/>
                </a:cxn>
                <a:cxn ang="0">
                  <a:pos x="T10" y="T11"/>
                </a:cxn>
              </a:cxnLst>
              <a:rect l="0" t="0" r="r" b="b"/>
              <a:pathLst>
                <a:path w="557" h="793">
                  <a:moveTo>
                    <a:pt x="557" y="0"/>
                  </a:moveTo>
                  <a:lnTo>
                    <a:pt x="0" y="397"/>
                  </a:lnTo>
                  <a:lnTo>
                    <a:pt x="557" y="793"/>
                  </a:lnTo>
                  <a:lnTo>
                    <a:pt x="557" y="793"/>
                  </a:lnTo>
                  <a:lnTo>
                    <a:pt x="557" y="0"/>
                  </a:lnTo>
                  <a:lnTo>
                    <a:pt x="557" y="0"/>
                  </a:lnTo>
                  <a:close/>
                </a:path>
              </a:pathLst>
            </a:custGeom>
            <a:solidFill>
              <a:srgbClr val="005C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14" name="Freeform 9"/>
            <p:cNvSpPr>
              <a:spLocks/>
            </p:cNvSpPr>
            <p:nvPr userDrawn="1"/>
          </p:nvSpPr>
          <p:spPr bwMode="auto">
            <a:xfrm>
              <a:off x="415" y="1681"/>
              <a:ext cx="557" cy="794"/>
            </a:xfrm>
            <a:custGeom>
              <a:avLst/>
              <a:gdLst>
                <a:gd name="T0" fmla="*/ 0 w 557"/>
                <a:gd name="T1" fmla="*/ 794 h 794"/>
                <a:gd name="T2" fmla="*/ 557 w 557"/>
                <a:gd name="T3" fmla="*/ 396 h 794"/>
                <a:gd name="T4" fmla="*/ 0 w 557"/>
                <a:gd name="T5" fmla="*/ 0 h 794"/>
                <a:gd name="T6" fmla="*/ 0 w 557"/>
                <a:gd name="T7" fmla="*/ 0 h 794"/>
                <a:gd name="T8" fmla="*/ 0 w 557"/>
                <a:gd name="T9" fmla="*/ 794 h 794"/>
                <a:gd name="T10" fmla="*/ 0 w 557"/>
                <a:gd name="T11" fmla="*/ 794 h 794"/>
              </a:gdLst>
              <a:ahLst/>
              <a:cxnLst>
                <a:cxn ang="0">
                  <a:pos x="T0" y="T1"/>
                </a:cxn>
                <a:cxn ang="0">
                  <a:pos x="T2" y="T3"/>
                </a:cxn>
                <a:cxn ang="0">
                  <a:pos x="T4" y="T5"/>
                </a:cxn>
                <a:cxn ang="0">
                  <a:pos x="T6" y="T7"/>
                </a:cxn>
                <a:cxn ang="0">
                  <a:pos x="T8" y="T9"/>
                </a:cxn>
                <a:cxn ang="0">
                  <a:pos x="T10" y="T11"/>
                </a:cxn>
              </a:cxnLst>
              <a:rect l="0" t="0" r="r" b="b"/>
              <a:pathLst>
                <a:path w="557" h="794">
                  <a:moveTo>
                    <a:pt x="0" y="794"/>
                  </a:moveTo>
                  <a:lnTo>
                    <a:pt x="557" y="396"/>
                  </a:lnTo>
                  <a:lnTo>
                    <a:pt x="0" y="0"/>
                  </a:lnTo>
                  <a:lnTo>
                    <a:pt x="0" y="0"/>
                  </a:lnTo>
                  <a:lnTo>
                    <a:pt x="0" y="794"/>
                  </a:lnTo>
                  <a:lnTo>
                    <a:pt x="0" y="79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16" name="Freeform 10"/>
            <p:cNvSpPr>
              <a:spLocks/>
            </p:cNvSpPr>
            <p:nvPr userDrawn="1"/>
          </p:nvSpPr>
          <p:spPr bwMode="auto">
            <a:xfrm>
              <a:off x="1528" y="2475"/>
              <a:ext cx="557" cy="793"/>
            </a:xfrm>
            <a:custGeom>
              <a:avLst/>
              <a:gdLst>
                <a:gd name="T0" fmla="*/ 0 w 557"/>
                <a:gd name="T1" fmla="*/ 793 h 793"/>
                <a:gd name="T2" fmla="*/ 557 w 557"/>
                <a:gd name="T3" fmla="*/ 396 h 793"/>
                <a:gd name="T4" fmla="*/ 0 w 557"/>
                <a:gd name="T5" fmla="*/ 0 h 793"/>
                <a:gd name="T6" fmla="*/ 0 w 557"/>
                <a:gd name="T7" fmla="*/ 0 h 793"/>
                <a:gd name="T8" fmla="*/ 0 w 557"/>
                <a:gd name="T9" fmla="*/ 793 h 793"/>
                <a:gd name="T10" fmla="*/ 0 w 557"/>
                <a:gd name="T11" fmla="*/ 793 h 793"/>
              </a:gdLst>
              <a:ahLst/>
              <a:cxnLst>
                <a:cxn ang="0">
                  <a:pos x="T0" y="T1"/>
                </a:cxn>
                <a:cxn ang="0">
                  <a:pos x="T2" y="T3"/>
                </a:cxn>
                <a:cxn ang="0">
                  <a:pos x="T4" y="T5"/>
                </a:cxn>
                <a:cxn ang="0">
                  <a:pos x="T6" y="T7"/>
                </a:cxn>
                <a:cxn ang="0">
                  <a:pos x="T8" y="T9"/>
                </a:cxn>
                <a:cxn ang="0">
                  <a:pos x="T10" y="T11"/>
                </a:cxn>
              </a:cxnLst>
              <a:rect l="0" t="0" r="r" b="b"/>
              <a:pathLst>
                <a:path w="557" h="793">
                  <a:moveTo>
                    <a:pt x="0" y="793"/>
                  </a:moveTo>
                  <a:lnTo>
                    <a:pt x="557" y="396"/>
                  </a:lnTo>
                  <a:lnTo>
                    <a:pt x="0" y="0"/>
                  </a:lnTo>
                  <a:lnTo>
                    <a:pt x="0" y="0"/>
                  </a:lnTo>
                  <a:lnTo>
                    <a:pt x="0" y="793"/>
                  </a:lnTo>
                  <a:lnTo>
                    <a:pt x="0" y="793"/>
                  </a:lnTo>
                  <a:close/>
                </a:path>
              </a:pathLst>
            </a:custGeom>
            <a:solidFill>
              <a:srgbClr val="D4EB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17" name="Freeform 11"/>
            <p:cNvSpPr>
              <a:spLocks/>
            </p:cNvSpPr>
            <p:nvPr userDrawn="1"/>
          </p:nvSpPr>
          <p:spPr bwMode="auto">
            <a:xfrm>
              <a:off x="972" y="2077"/>
              <a:ext cx="556" cy="794"/>
            </a:xfrm>
            <a:custGeom>
              <a:avLst/>
              <a:gdLst>
                <a:gd name="T0" fmla="*/ 0 w 556"/>
                <a:gd name="T1" fmla="*/ 0 h 794"/>
                <a:gd name="T2" fmla="*/ 556 w 556"/>
                <a:gd name="T3" fmla="*/ 398 h 794"/>
                <a:gd name="T4" fmla="*/ 0 w 556"/>
                <a:gd name="T5" fmla="*/ 794 h 794"/>
                <a:gd name="T6" fmla="*/ 0 w 556"/>
                <a:gd name="T7" fmla="*/ 794 h 794"/>
                <a:gd name="T8" fmla="*/ 0 w 556"/>
                <a:gd name="T9" fmla="*/ 0 h 794"/>
                <a:gd name="T10" fmla="*/ 0 w 556"/>
                <a:gd name="T11" fmla="*/ 0 h 794"/>
              </a:gdLst>
              <a:ahLst/>
              <a:cxnLst>
                <a:cxn ang="0">
                  <a:pos x="T0" y="T1"/>
                </a:cxn>
                <a:cxn ang="0">
                  <a:pos x="T2" y="T3"/>
                </a:cxn>
                <a:cxn ang="0">
                  <a:pos x="T4" y="T5"/>
                </a:cxn>
                <a:cxn ang="0">
                  <a:pos x="T6" y="T7"/>
                </a:cxn>
                <a:cxn ang="0">
                  <a:pos x="T8" y="T9"/>
                </a:cxn>
                <a:cxn ang="0">
                  <a:pos x="T10" y="T11"/>
                </a:cxn>
              </a:cxnLst>
              <a:rect l="0" t="0" r="r" b="b"/>
              <a:pathLst>
                <a:path w="556" h="794">
                  <a:moveTo>
                    <a:pt x="0" y="0"/>
                  </a:moveTo>
                  <a:lnTo>
                    <a:pt x="556" y="398"/>
                  </a:lnTo>
                  <a:lnTo>
                    <a:pt x="0" y="794"/>
                  </a:lnTo>
                  <a:lnTo>
                    <a:pt x="0" y="794"/>
                  </a:lnTo>
                  <a:lnTo>
                    <a:pt x="0" y="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18" name="Freeform 12"/>
            <p:cNvSpPr>
              <a:spLocks/>
            </p:cNvSpPr>
            <p:nvPr userDrawn="1"/>
          </p:nvSpPr>
          <p:spPr bwMode="auto">
            <a:xfrm>
              <a:off x="972" y="2871"/>
              <a:ext cx="556" cy="794"/>
            </a:xfrm>
            <a:custGeom>
              <a:avLst/>
              <a:gdLst>
                <a:gd name="T0" fmla="*/ 0 w 556"/>
                <a:gd name="T1" fmla="*/ 0 h 794"/>
                <a:gd name="T2" fmla="*/ 556 w 556"/>
                <a:gd name="T3" fmla="*/ 397 h 794"/>
                <a:gd name="T4" fmla="*/ 0 w 556"/>
                <a:gd name="T5" fmla="*/ 794 h 794"/>
                <a:gd name="T6" fmla="*/ 0 w 556"/>
                <a:gd name="T7" fmla="*/ 794 h 794"/>
                <a:gd name="T8" fmla="*/ 0 w 556"/>
                <a:gd name="T9" fmla="*/ 0 h 794"/>
                <a:gd name="T10" fmla="*/ 0 w 556"/>
                <a:gd name="T11" fmla="*/ 0 h 794"/>
              </a:gdLst>
              <a:ahLst/>
              <a:cxnLst>
                <a:cxn ang="0">
                  <a:pos x="T0" y="T1"/>
                </a:cxn>
                <a:cxn ang="0">
                  <a:pos x="T2" y="T3"/>
                </a:cxn>
                <a:cxn ang="0">
                  <a:pos x="T4" y="T5"/>
                </a:cxn>
                <a:cxn ang="0">
                  <a:pos x="T6" y="T7"/>
                </a:cxn>
                <a:cxn ang="0">
                  <a:pos x="T8" y="T9"/>
                </a:cxn>
                <a:cxn ang="0">
                  <a:pos x="T10" y="T11"/>
                </a:cxn>
              </a:cxnLst>
              <a:rect l="0" t="0" r="r" b="b"/>
              <a:pathLst>
                <a:path w="556" h="794">
                  <a:moveTo>
                    <a:pt x="0" y="0"/>
                  </a:moveTo>
                  <a:lnTo>
                    <a:pt x="556" y="397"/>
                  </a:lnTo>
                  <a:lnTo>
                    <a:pt x="0" y="794"/>
                  </a:lnTo>
                  <a:lnTo>
                    <a:pt x="0" y="794"/>
                  </a:lnTo>
                  <a:lnTo>
                    <a:pt x="0" y="0"/>
                  </a:lnTo>
                  <a:lnTo>
                    <a:pt x="0" y="0"/>
                  </a:lnTo>
                  <a:close/>
                </a:path>
              </a:pathLst>
            </a:custGeom>
            <a:solidFill>
              <a:srgbClr val="C4E8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19" name="Freeform 13"/>
            <p:cNvSpPr>
              <a:spLocks/>
            </p:cNvSpPr>
            <p:nvPr userDrawn="1"/>
          </p:nvSpPr>
          <p:spPr bwMode="auto">
            <a:xfrm>
              <a:off x="972" y="1284"/>
              <a:ext cx="556" cy="793"/>
            </a:xfrm>
            <a:custGeom>
              <a:avLst/>
              <a:gdLst>
                <a:gd name="T0" fmla="*/ 0 w 556"/>
                <a:gd name="T1" fmla="*/ 0 h 793"/>
                <a:gd name="T2" fmla="*/ 556 w 556"/>
                <a:gd name="T3" fmla="*/ 397 h 793"/>
                <a:gd name="T4" fmla="*/ 0 w 556"/>
                <a:gd name="T5" fmla="*/ 793 h 793"/>
                <a:gd name="T6" fmla="*/ 0 w 556"/>
                <a:gd name="T7" fmla="*/ 793 h 793"/>
                <a:gd name="T8" fmla="*/ 0 w 556"/>
                <a:gd name="T9" fmla="*/ 0 h 793"/>
                <a:gd name="T10" fmla="*/ 0 w 556"/>
                <a:gd name="T11" fmla="*/ 0 h 793"/>
              </a:gdLst>
              <a:ahLst/>
              <a:cxnLst>
                <a:cxn ang="0">
                  <a:pos x="T0" y="T1"/>
                </a:cxn>
                <a:cxn ang="0">
                  <a:pos x="T2" y="T3"/>
                </a:cxn>
                <a:cxn ang="0">
                  <a:pos x="T4" y="T5"/>
                </a:cxn>
                <a:cxn ang="0">
                  <a:pos x="T6" y="T7"/>
                </a:cxn>
                <a:cxn ang="0">
                  <a:pos x="T8" y="T9"/>
                </a:cxn>
                <a:cxn ang="0">
                  <a:pos x="T10" y="T11"/>
                </a:cxn>
              </a:cxnLst>
              <a:rect l="0" t="0" r="r" b="b"/>
              <a:pathLst>
                <a:path w="556" h="793">
                  <a:moveTo>
                    <a:pt x="0" y="0"/>
                  </a:moveTo>
                  <a:lnTo>
                    <a:pt x="556" y="397"/>
                  </a:lnTo>
                  <a:lnTo>
                    <a:pt x="0" y="793"/>
                  </a:lnTo>
                  <a:lnTo>
                    <a:pt x="0" y="793"/>
                  </a:lnTo>
                  <a:lnTo>
                    <a:pt x="0"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20" name="Freeform 14"/>
            <p:cNvSpPr>
              <a:spLocks/>
            </p:cNvSpPr>
            <p:nvPr userDrawn="1"/>
          </p:nvSpPr>
          <p:spPr bwMode="auto">
            <a:xfrm>
              <a:off x="972" y="1681"/>
              <a:ext cx="556" cy="794"/>
            </a:xfrm>
            <a:custGeom>
              <a:avLst/>
              <a:gdLst>
                <a:gd name="T0" fmla="*/ 556 w 556"/>
                <a:gd name="T1" fmla="*/ 794 h 794"/>
                <a:gd name="T2" fmla="*/ 0 w 556"/>
                <a:gd name="T3" fmla="*/ 396 h 794"/>
                <a:gd name="T4" fmla="*/ 556 w 556"/>
                <a:gd name="T5" fmla="*/ 0 h 794"/>
                <a:gd name="T6" fmla="*/ 556 w 556"/>
                <a:gd name="T7" fmla="*/ 0 h 794"/>
                <a:gd name="T8" fmla="*/ 556 w 556"/>
                <a:gd name="T9" fmla="*/ 794 h 794"/>
                <a:gd name="T10" fmla="*/ 556 w 556"/>
                <a:gd name="T11" fmla="*/ 794 h 794"/>
              </a:gdLst>
              <a:ahLst/>
              <a:cxnLst>
                <a:cxn ang="0">
                  <a:pos x="T0" y="T1"/>
                </a:cxn>
                <a:cxn ang="0">
                  <a:pos x="T2" y="T3"/>
                </a:cxn>
                <a:cxn ang="0">
                  <a:pos x="T4" y="T5"/>
                </a:cxn>
                <a:cxn ang="0">
                  <a:pos x="T6" y="T7"/>
                </a:cxn>
                <a:cxn ang="0">
                  <a:pos x="T8" y="T9"/>
                </a:cxn>
                <a:cxn ang="0">
                  <a:pos x="T10" y="T11"/>
                </a:cxn>
              </a:cxnLst>
              <a:rect l="0" t="0" r="r" b="b"/>
              <a:pathLst>
                <a:path w="556" h="794">
                  <a:moveTo>
                    <a:pt x="556" y="794"/>
                  </a:moveTo>
                  <a:lnTo>
                    <a:pt x="0" y="396"/>
                  </a:lnTo>
                  <a:lnTo>
                    <a:pt x="556" y="0"/>
                  </a:lnTo>
                  <a:lnTo>
                    <a:pt x="556" y="0"/>
                  </a:lnTo>
                  <a:lnTo>
                    <a:pt x="556" y="794"/>
                  </a:lnTo>
                  <a:lnTo>
                    <a:pt x="556" y="794"/>
                  </a:lnTo>
                  <a:close/>
                </a:path>
              </a:pathLst>
            </a:custGeom>
            <a:solidFill>
              <a:srgbClr val="C4E8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21" name="Freeform 15"/>
            <p:cNvSpPr>
              <a:spLocks/>
            </p:cNvSpPr>
            <p:nvPr userDrawn="1"/>
          </p:nvSpPr>
          <p:spPr bwMode="auto">
            <a:xfrm>
              <a:off x="972" y="887"/>
              <a:ext cx="556" cy="794"/>
            </a:xfrm>
            <a:custGeom>
              <a:avLst/>
              <a:gdLst>
                <a:gd name="T0" fmla="*/ 556 w 556"/>
                <a:gd name="T1" fmla="*/ 794 h 794"/>
                <a:gd name="T2" fmla="*/ 0 w 556"/>
                <a:gd name="T3" fmla="*/ 397 h 794"/>
                <a:gd name="T4" fmla="*/ 556 w 556"/>
                <a:gd name="T5" fmla="*/ 0 h 794"/>
                <a:gd name="T6" fmla="*/ 556 w 556"/>
                <a:gd name="T7" fmla="*/ 0 h 794"/>
                <a:gd name="T8" fmla="*/ 556 w 556"/>
                <a:gd name="T9" fmla="*/ 794 h 794"/>
                <a:gd name="T10" fmla="*/ 556 w 556"/>
                <a:gd name="T11" fmla="*/ 794 h 794"/>
              </a:gdLst>
              <a:ahLst/>
              <a:cxnLst>
                <a:cxn ang="0">
                  <a:pos x="T0" y="T1"/>
                </a:cxn>
                <a:cxn ang="0">
                  <a:pos x="T2" y="T3"/>
                </a:cxn>
                <a:cxn ang="0">
                  <a:pos x="T4" y="T5"/>
                </a:cxn>
                <a:cxn ang="0">
                  <a:pos x="T6" y="T7"/>
                </a:cxn>
                <a:cxn ang="0">
                  <a:pos x="T8" y="T9"/>
                </a:cxn>
                <a:cxn ang="0">
                  <a:pos x="T10" y="T11"/>
                </a:cxn>
              </a:cxnLst>
              <a:rect l="0" t="0" r="r" b="b"/>
              <a:pathLst>
                <a:path w="556" h="794">
                  <a:moveTo>
                    <a:pt x="556" y="794"/>
                  </a:moveTo>
                  <a:lnTo>
                    <a:pt x="0" y="397"/>
                  </a:lnTo>
                  <a:lnTo>
                    <a:pt x="556" y="0"/>
                  </a:lnTo>
                  <a:lnTo>
                    <a:pt x="556" y="0"/>
                  </a:lnTo>
                  <a:lnTo>
                    <a:pt x="556" y="794"/>
                  </a:lnTo>
                  <a:lnTo>
                    <a:pt x="556" y="79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22" name="Freeform 16"/>
            <p:cNvSpPr>
              <a:spLocks/>
            </p:cNvSpPr>
            <p:nvPr userDrawn="1"/>
          </p:nvSpPr>
          <p:spPr bwMode="auto">
            <a:xfrm>
              <a:off x="972" y="2475"/>
              <a:ext cx="556" cy="793"/>
            </a:xfrm>
            <a:custGeom>
              <a:avLst/>
              <a:gdLst>
                <a:gd name="T0" fmla="*/ 556 w 556"/>
                <a:gd name="T1" fmla="*/ 793 h 793"/>
                <a:gd name="T2" fmla="*/ 0 w 556"/>
                <a:gd name="T3" fmla="*/ 396 h 793"/>
                <a:gd name="T4" fmla="*/ 556 w 556"/>
                <a:gd name="T5" fmla="*/ 0 h 793"/>
                <a:gd name="T6" fmla="*/ 556 w 556"/>
                <a:gd name="T7" fmla="*/ 0 h 793"/>
                <a:gd name="T8" fmla="*/ 556 w 556"/>
                <a:gd name="T9" fmla="*/ 793 h 793"/>
                <a:gd name="T10" fmla="*/ 556 w 556"/>
                <a:gd name="T11" fmla="*/ 793 h 793"/>
              </a:gdLst>
              <a:ahLst/>
              <a:cxnLst>
                <a:cxn ang="0">
                  <a:pos x="T0" y="T1"/>
                </a:cxn>
                <a:cxn ang="0">
                  <a:pos x="T2" y="T3"/>
                </a:cxn>
                <a:cxn ang="0">
                  <a:pos x="T4" y="T5"/>
                </a:cxn>
                <a:cxn ang="0">
                  <a:pos x="T6" y="T7"/>
                </a:cxn>
                <a:cxn ang="0">
                  <a:pos x="T8" y="T9"/>
                </a:cxn>
                <a:cxn ang="0">
                  <a:pos x="T10" y="T11"/>
                </a:cxn>
              </a:cxnLst>
              <a:rect l="0" t="0" r="r" b="b"/>
              <a:pathLst>
                <a:path w="556" h="793">
                  <a:moveTo>
                    <a:pt x="556" y="793"/>
                  </a:moveTo>
                  <a:lnTo>
                    <a:pt x="0" y="396"/>
                  </a:lnTo>
                  <a:lnTo>
                    <a:pt x="556" y="0"/>
                  </a:lnTo>
                  <a:lnTo>
                    <a:pt x="556" y="0"/>
                  </a:lnTo>
                  <a:lnTo>
                    <a:pt x="556" y="793"/>
                  </a:lnTo>
                  <a:lnTo>
                    <a:pt x="556" y="793"/>
                  </a:lnTo>
                  <a:close/>
                </a:path>
              </a:pathLst>
            </a:custGeom>
            <a:solidFill>
              <a:srgbClr val="005C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grpSp>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6448" y="228600"/>
            <a:ext cx="3914053" cy="1042416"/>
          </a:xfrm>
          <a:prstGeom prst="rect">
            <a:avLst/>
          </a:prstGeom>
        </p:spPr>
      </p:pic>
      <p:sp>
        <p:nvSpPr>
          <p:cNvPr id="24" name="TextBox 23"/>
          <p:cNvSpPr txBox="1"/>
          <p:nvPr userDrawn="1"/>
        </p:nvSpPr>
        <p:spPr>
          <a:xfrm>
            <a:off x="609600" y="6324600"/>
            <a:ext cx="2739936" cy="228600"/>
          </a:xfrm>
          <a:prstGeom prst="rect">
            <a:avLst/>
          </a:prstGeom>
          <a:noFill/>
        </p:spPr>
        <p:txBody>
          <a:bodyPr wrap="none" lIns="0" tIns="0" rIns="0" bIns="0" rtlCol="0" anchor="b" anchorCtr="0">
            <a:noAutofit/>
          </a:bodyPr>
          <a:lstStyle/>
          <a:p>
            <a:pPr marL="0" algn="r" defTabSz="457200" rtl="0" eaLnBrk="1" latinLnBrk="0" hangingPunct="1"/>
            <a:r>
              <a:rPr lang="en-US" sz="1200" b="1" kern="1200" dirty="0">
                <a:solidFill>
                  <a:schemeClr val="accent3"/>
                </a:solidFill>
                <a:latin typeface="+mj-lt"/>
                <a:ea typeface="+mn-ea"/>
                <a:cs typeface="+mn-cs"/>
              </a:rPr>
              <a:t>Seyfarth Shaw LLP</a:t>
            </a:r>
          </a:p>
        </p:txBody>
      </p:sp>
    </p:spTree>
    <p:extLst>
      <p:ext uri="{BB962C8B-B14F-4D97-AF65-F5344CB8AC3E}">
        <p14:creationId xmlns:p14="http://schemas.microsoft.com/office/powerpoint/2010/main" val="8216727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589595"/>
            <a:ext cx="11143506" cy="360099"/>
          </a:xfrm>
        </p:spPr>
        <p:txBody>
          <a:bodyPr/>
          <a:lstStyle>
            <a:lvl1pPr>
              <a:defRPr>
                <a:solidFill>
                  <a:schemeClr val="bg2"/>
                </a:solidFill>
              </a:defRPr>
            </a:lvl1pPr>
          </a:lstStyle>
          <a:p>
            <a:r>
              <a:rPr lang="en-US"/>
              <a:t>Click to edit Master title style</a:t>
            </a:r>
            <a:endParaRPr lang="en-US" dirty="0"/>
          </a:p>
        </p:txBody>
      </p:sp>
      <p:sp>
        <p:nvSpPr>
          <p:cNvPr id="3" name="Content Placeholder 2"/>
          <p:cNvSpPr>
            <a:spLocks noGrp="1"/>
          </p:cNvSpPr>
          <p:nvPr>
            <p:ph idx="1"/>
          </p:nvPr>
        </p:nvSpPr>
        <p:spPr>
          <a:xfrm>
            <a:off x="609600" y="1274597"/>
            <a:ext cx="11143506" cy="5183353"/>
          </a:xfrm>
        </p:spPr>
        <p:txBody>
          <a:bodyPr/>
          <a:lstStyle>
            <a:lvl1pPr>
              <a:spcAft>
                <a:spcPts val="600"/>
              </a:spcAft>
              <a:defRPr sz="2400">
                <a:solidFill>
                  <a:schemeClr val="bg2"/>
                </a:soli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5"/>
          <p:cNvSpPr>
            <a:spLocks noGrp="1"/>
          </p:cNvSpPr>
          <p:nvPr>
            <p:ph type="ftr" sz="quarter" idx="11"/>
          </p:nvPr>
        </p:nvSpPr>
        <p:spPr>
          <a:xfrm>
            <a:off x="445988" y="6664998"/>
            <a:ext cx="9144000" cy="138499"/>
          </a:xfrm>
        </p:spPr>
        <p:txBody>
          <a:bodyPr/>
          <a:lstStyle>
            <a:lvl1pPr>
              <a:defRPr>
                <a:solidFill>
                  <a:schemeClr val="bg2"/>
                </a:solidFill>
              </a:defRPr>
            </a:lvl1pPr>
          </a:lstStyle>
          <a:p>
            <a:r>
              <a:rPr lang="en-US" dirty="0"/>
              <a:t>©2020 Seyfarth Shaw LLP. All rights reserved. Private and Confidential</a:t>
            </a:r>
          </a:p>
        </p:txBody>
      </p:sp>
      <p:sp>
        <p:nvSpPr>
          <p:cNvPr id="9" name="Slide Number Placeholder 6"/>
          <p:cNvSpPr>
            <a:spLocks noGrp="1"/>
          </p:cNvSpPr>
          <p:nvPr>
            <p:ph type="sldNum" sz="quarter" idx="12"/>
          </p:nvPr>
        </p:nvSpPr>
        <p:spPr>
          <a:xfrm>
            <a:off x="11499851" y="6680386"/>
            <a:ext cx="253255" cy="123111"/>
          </a:xfrm>
        </p:spPr>
        <p:txBody>
          <a:bodyPr/>
          <a:lstStyle/>
          <a:p>
            <a:fld id="{8F61AF13-11BC-4357-89F3-660C939FF256}" type="slidenum">
              <a:rPr lang="en-US" smtClean="0"/>
              <a:t>‹#›</a:t>
            </a:fld>
            <a:endParaRPr lang="en-US" dirty="0"/>
          </a:p>
        </p:txBody>
      </p:sp>
    </p:spTree>
    <p:extLst>
      <p:ext uri="{BB962C8B-B14F-4D97-AF65-F5344CB8AC3E}">
        <p14:creationId xmlns:p14="http://schemas.microsoft.com/office/powerpoint/2010/main" val="2420276466"/>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p:cSld name="1_Vertical Title and Content">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lvl1pPr>
              <a:defRPr>
                <a:solidFill>
                  <a:schemeClr val="bg2"/>
                </a:solidFill>
              </a:defRPr>
            </a:lvl1pPr>
          </a:lstStyle>
          <a:p>
            <a:r>
              <a:rPr lang="en-US" dirty="0"/>
              <a:t>©2019 Seyfarth Shaw LLP. All rights reserved. Private and Confidential</a:t>
            </a:r>
          </a:p>
        </p:txBody>
      </p:sp>
      <p:sp>
        <p:nvSpPr>
          <p:cNvPr id="7" name="Slide Number Placeholder 6"/>
          <p:cNvSpPr>
            <a:spLocks noGrp="1"/>
          </p:cNvSpPr>
          <p:nvPr>
            <p:ph type="sldNum" sz="quarter" idx="12"/>
          </p:nvPr>
        </p:nvSpPr>
        <p:spPr/>
        <p:txBody>
          <a:bodyPr/>
          <a:lstStyle/>
          <a:p>
            <a:fld id="{8F61AF13-11BC-4357-89F3-660C939FF256}" type="slidenum">
              <a:rPr lang="en-US" smtClean="0"/>
              <a:t>‹#›</a:t>
            </a:fld>
            <a:endParaRPr lang="en-US" dirty="0"/>
          </a:p>
        </p:txBody>
      </p:sp>
      <p:sp>
        <p:nvSpPr>
          <p:cNvPr id="4" name="Content Placeholder 3"/>
          <p:cNvSpPr>
            <a:spLocks noGrp="1"/>
          </p:cNvSpPr>
          <p:nvPr>
            <p:ph sz="quarter" idx="13"/>
          </p:nvPr>
        </p:nvSpPr>
        <p:spPr>
          <a:xfrm>
            <a:off x="459830" y="546848"/>
            <a:ext cx="7139268" cy="5809505"/>
          </a:xfrm>
        </p:spPr>
        <p:txBody>
          <a:bodyPr/>
          <a:lstStyle>
            <a:lvl1pPr>
              <a:spcAft>
                <a:spcPts val="450"/>
              </a:spcAft>
              <a:defRPr sz="1800">
                <a:solidFill>
                  <a:schemeClr val="bg2"/>
                </a:solidFill>
              </a:defRPr>
            </a:lvl1pPr>
            <a:lvl2pPr>
              <a:defRPr sz="1650">
                <a:solidFill>
                  <a:schemeClr val="bg2"/>
                </a:solidFill>
              </a:defRPr>
            </a:lvl2pPr>
            <a:lvl3pPr>
              <a:defRPr sz="1500">
                <a:solidFill>
                  <a:schemeClr val="bg2"/>
                </a:solidFill>
              </a:defRPr>
            </a:lvl3pPr>
            <a:lvl4pPr>
              <a:defRPr sz="1350">
                <a:solidFill>
                  <a:schemeClr val="bg2"/>
                </a:solidFill>
              </a:defRPr>
            </a:lvl4pPr>
            <a:lvl5pPr>
              <a:defRPr sz="1200">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8442142" y="2565203"/>
            <a:ext cx="3310965" cy="664797"/>
          </a:xfrm>
        </p:spPr>
        <p:txBody>
          <a:bodyPr vert="horz" lIns="0" tIns="0" rIns="0" bIns="0" rtlCol="0" anchor="t" anchorCtr="0">
            <a:spAutoFit/>
          </a:bodyPr>
          <a:lstStyle>
            <a:lvl1pPr>
              <a:defRPr lang="en-US" sz="2400" dirty="0">
                <a:solidFill>
                  <a:schemeClr val="bg2"/>
                </a:solidFill>
              </a:defRPr>
            </a:lvl1pPr>
          </a:lstStyle>
          <a:p>
            <a:pPr lvl="0"/>
            <a:r>
              <a:rPr lang="en-US"/>
              <a:t>Click to edit Master title style</a:t>
            </a:r>
            <a:endParaRPr lang="en-US" dirty="0"/>
          </a:p>
        </p:txBody>
      </p:sp>
      <p:cxnSp>
        <p:nvCxnSpPr>
          <p:cNvPr id="10" name="Straight Connector 9"/>
          <p:cNvCxnSpPr/>
          <p:nvPr/>
        </p:nvCxnSpPr>
        <p:spPr>
          <a:xfrm rot="16200000" flipV="1">
            <a:off x="4818167" y="3358806"/>
            <a:ext cx="6245352"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16200000" flipV="1">
            <a:off x="4818167" y="3358806"/>
            <a:ext cx="6245352"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rot="16200000" flipV="1">
            <a:off x="4818167" y="3358806"/>
            <a:ext cx="6245352"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5524323"/>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userDrawn="1">
  <p:cSld name="Section Header Blue">
    <p:spTree>
      <p:nvGrpSpPr>
        <p:cNvPr id="1" name=""/>
        <p:cNvGrpSpPr/>
        <p:nvPr/>
      </p:nvGrpSpPr>
      <p:grpSpPr>
        <a:xfrm>
          <a:off x="0" y="0"/>
          <a:ext cx="0" cy="0"/>
          <a:chOff x="0" y="0"/>
          <a:chExt cx="0" cy="0"/>
        </a:xfrm>
      </p:grpSpPr>
      <p:sp>
        <p:nvSpPr>
          <p:cNvPr id="11" name="Rectangle 7"/>
          <p:cNvSpPr/>
          <p:nvPr userDrawn="1"/>
        </p:nvSpPr>
        <p:spPr bwMode="ltGray">
          <a:xfrm>
            <a:off x="1" y="0"/>
            <a:ext cx="12191999" cy="6858000"/>
          </a:xfrm>
          <a:prstGeom prst="rect">
            <a:avLst/>
          </a:prstGeom>
          <a:solidFill>
            <a:schemeClr val="accent1"/>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 name="Text Placeholder 12"/>
          <p:cNvSpPr>
            <a:spLocks noGrp="1"/>
          </p:cNvSpPr>
          <p:nvPr>
            <p:ph type="body" sz="quarter" idx="12"/>
          </p:nvPr>
        </p:nvSpPr>
        <p:spPr>
          <a:xfrm>
            <a:off x="787400" y="2643894"/>
            <a:ext cx="10617200" cy="1444625"/>
          </a:xfrm>
        </p:spPr>
        <p:txBody>
          <a:bodyPr/>
          <a:lstStyle>
            <a:lvl1pPr marL="0" indent="0">
              <a:spcAft>
                <a:spcPts val="0"/>
              </a:spcAft>
              <a:buFontTx/>
              <a:buNone/>
              <a:defRPr sz="3200" b="1">
                <a:solidFill>
                  <a:schemeClr val="tx2"/>
                </a:solidFill>
                <a:latin typeface="+mj-lt"/>
              </a:defRPr>
            </a:lvl1pPr>
            <a:lvl2pPr marL="0" indent="0">
              <a:spcBef>
                <a:spcPts val="0"/>
              </a:spcBef>
              <a:spcAft>
                <a:spcPts val="1200"/>
              </a:spcAft>
              <a:buNone/>
              <a:defRPr>
                <a:solidFill>
                  <a:schemeClr val="tx2"/>
                </a:solidFill>
              </a:defRPr>
            </a:lvl2pPr>
            <a:lvl3pPr marL="231775" indent="-231775">
              <a:buFont typeface="Arial" panose="020B0604020202020204" pitchFamily="34" charset="0"/>
              <a:buChar char="•"/>
              <a:defRPr sz="2400">
                <a:solidFill>
                  <a:schemeClr val="tx2"/>
                </a:solidFill>
              </a:defRPr>
            </a:lvl3pPr>
          </a:lstStyle>
          <a:p>
            <a:pPr lvl="0"/>
            <a:r>
              <a:rPr lang="en-US"/>
              <a:t>Edit Master text styles</a:t>
            </a:r>
          </a:p>
          <a:p>
            <a:pPr lvl="1"/>
            <a:r>
              <a:rPr lang="en-US"/>
              <a:t>Second level</a:t>
            </a:r>
          </a:p>
          <a:p>
            <a:pPr lvl="2"/>
            <a:r>
              <a:rPr lang="en-US"/>
              <a:t>Third level</a:t>
            </a:r>
          </a:p>
        </p:txBody>
      </p:sp>
      <p:sp>
        <p:nvSpPr>
          <p:cNvPr id="9" name="Footer Placeholder 3"/>
          <p:cNvSpPr>
            <a:spLocks noGrp="1"/>
          </p:cNvSpPr>
          <p:nvPr>
            <p:ph type="ftr" sz="quarter" idx="11"/>
          </p:nvPr>
        </p:nvSpPr>
        <p:spPr>
          <a:xfrm>
            <a:off x="445988" y="6664998"/>
            <a:ext cx="9144000" cy="138499"/>
          </a:xfrm>
        </p:spPr>
        <p:txBody>
          <a:bodyPr/>
          <a:lstStyle>
            <a:lvl1pPr>
              <a:defRPr>
                <a:solidFill>
                  <a:schemeClr val="tx2"/>
                </a:solidFill>
              </a:defRPr>
            </a:lvl1pPr>
          </a:lstStyle>
          <a:p>
            <a:r>
              <a:rPr lang="en-US" dirty="0"/>
              <a:t>©2019 Seyfarth Shaw LLP. All rights reserved. Private and Confidential</a:t>
            </a:r>
          </a:p>
        </p:txBody>
      </p:sp>
      <p:cxnSp>
        <p:nvCxnSpPr>
          <p:cNvPr id="8" name="Straight Connector 7"/>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6448" y="228600"/>
            <a:ext cx="3914053" cy="1042416"/>
          </a:xfrm>
          <a:prstGeom prst="rect">
            <a:avLst/>
          </a:prstGeom>
        </p:spPr>
      </p:pic>
      <p:sp>
        <p:nvSpPr>
          <p:cNvPr id="14" name="Slide Number Placeholder 5"/>
          <p:cNvSpPr>
            <a:spLocks noGrp="1"/>
          </p:cNvSpPr>
          <p:nvPr>
            <p:ph type="sldNum" sz="quarter" idx="4"/>
          </p:nvPr>
        </p:nvSpPr>
        <p:spPr>
          <a:xfrm>
            <a:off x="11499851" y="6680386"/>
            <a:ext cx="253255" cy="123111"/>
          </a:xfrm>
          <a:prstGeom prst="rect">
            <a:avLst/>
          </a:prstGeom>
        </p:spPr>
        <p:txBody>
          <a:bodyPr vert="horz" wrap="square" lIns="0" tIns="0" rIns="0" bIns="0" rtlCol="0" anchor="ctr">
            <a:spAutoFit/>
          </a:bodyPr>
          <a:lstStyle>
            <a:lvl1pPr algn="r">
              <a:defRPr sz="800">
                <a:solidFill>
                  <a:schemeClr val="tx2"/>
                </a:solidFill>
              </a:defRPr>
            </a:lvl1pPr>
          </a:lstStyle>
          <a:p>
            <a:fld id="{8F61AF13-11BC-4357-89F3-660C939FF256}" type="slidenum">
              <a:rPr lang="en-US" smtClean="0"/>
              <a:pPr/>
              <a:t>‹#›</a:t>
            </a:fld>
            <a:endParaRPr lang="en-US" dirty="0"/>
          </a:p>
        </p:txBody>
      </p:sp>
    </p:spTree>
    <p:extLst>
      <p:ext uri="{BB962C8B-B14F-4D97-AF65-F5344CB8AC3E}">
        <p14:creationId xmlns:p14="http://schemas.microsoft.com/office/powerpoint/2010/main" val="532628633"/>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userDrawn="1">
  <p:cSld name="1_Teal color block">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8F61AF13-11BC-4357-89F3-660C939FF256}" type="slidenum">
              <a:rPr lang="en-US" smtClean="0"/>
              <a:t>‹#›</a:t>
            </a:fld>
            <a:endParaRPr lang="en-US" dirty="0"/>
          </a:p>
        </p:txBody>
      </p:sp>
      <p:sp>
        <p:nvSpPr>
          <p:cNvPr id="25" name="Content Placeholder 2"/>
          <p:cNvSpPr>
            <a:spLocks noGrp="1"/>
          </p:cNvSpPr>
          <p:nvPr>
            <p:ph sz="half" idx="13"/>
          </p:nvPr>
        </p:nvSpPr>
        <p:spPr>
          <a:xfrm>
            <a:off x="4845007" y="548664"/>
            <a:ext cx="6739512" cy="369332"/>
          </a:xfrm>
        </p:spPr>
        <p:txBody>
          <a:bodyPr wrap="square">
            <a:spAutoFit/>
          </a:bodyPr>
          <a:lstStyle>
            <a:lvl1pPr marL="0" indent="0">
              <a:lnSpc>
                <a:spcPct val="100000"/>
              </a:lnSpc>
              <a:spcBef>
                <a:spcPts val="600"/>
              </a:spcBef>
              <a:spcAft>
                <a:spcPts val="0"/>
              </a:spcAft>
              <a:buFontTx/>
              <a:buNone/>
              <a:defRPr sz="2400" b="1">
                <a:solidFill>
                  <a:schemeClr val="bg2"/>
                </a:solidFill>
                <a:latin typeface="+mn-lt"/>
              </a:defRPr>
            </a:lvl1pPr>
            <a:lvl2pPr marL="0" indent="0">
              <a:spcBef>
                <a:spcPts val="3000"/>
              </a:spcBef>
              <a:buNone/>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p:txBody>
      </p:sp>
      <p:cxnSp>
        <p:nvCxnSpPr>
          <p:cNvPr id="11" name="Straight Connector 10"/>
          <p:cNvCxnSpPr/>
          <p:nvPr/>
        </p:nvCxnSpPr>
        <p:spPr>
          <a:xfrm rot="16200000" flipV="1">
            <a:off x="1144525" y="3358806"/>
            <a:ext cx="6245352"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16200000" flipV="1">
            <a:off x="1144525" y="3358806"/>
            <a:ext cx="6245352"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rot="16200000" flipV="1">
            <a:off x="1144525" y="3358806"/>
            <a:ext cx="6245352"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
        <p:nvSpPr>
          <p:cNvPr id="16" name="Rectangle 15"/>
          <p:cNvSpPr/>
          <p:nvPr userDrawn="1"/>
        </p:nvSpPr>
        <p:spPr>
          <a:xfrm>
            <a:off x="-95249" y="-196949"/>
            <a:ext cx="4423920" cy="7568419"/>
          </a:xfrm>
          <a:prstGeom prst="rect">
            <a:avLst/>
          </a:prstGeom>
          <a:solidFill>
            <a:srgbClr val="3B456B"/>
          </a:solidFill>
          <a:ln w="76200">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666666"/>
              </a:solidFill>
              <a:effectLst/>
              <a:uLnTx/>
              <a:uFillTx/>
              <a:latin typeface="Arial"/>
              <a:ea typeface="+mn-ea"/>
              <a:cs typeface="+mn-cs"/>
            </a:endParaRPr>
          </a:p>
        </p:txBody>
      </p:sp>
      <p:sp>
        <p:nvSpPr>
          <p:cNvPr id="10" name="Title 1"/>
          <p:cNvSpPr>
            <a:spLocks noGrp="1"/>
          </p:cNvSpPr>
          <p:nvPr>
            <p:ph type="title"/>
          </p:nvPr>
        </p:nvSpPr>
        <p:spPr>
          <a:xfrm>
            <a:off x="609600" y="2653041"/>
            <a:ext cx="3310965" cy="886397"/>
          </a:xfrm>
        </p:spPr>
        <p:txBody>
          <a:bodyPr vert="horz" lIns="0" tIns="0" rIns="0" bIns="0" rtlCol="0" anchor="t" anchorCtr="0">
            <a:spAutoFit/>
          </a:bodyPr>
          <a:lstStyle>
            <a:lvl1pPr>
              <a:defRPr lang="en-US" sz="3200" dirty="0">
                <a:solidFill>
                  <a:schemeClr val="tx2"/>
                </a:solidFill>
              </a:defRPr>
            </a:lvl1pPr>
          </a:lstStyle>
          <a:p>
            <a:pPr lvl="0"/>
            <a:r>
              <a:rPr lang="en-US" dirty="0"/>
              <a:t>Click to edit Master title style</a:t>
            </a:r>
          </a:p>
        </p:txBody>
      </p:sp>
      <p:sp>
        <p:nvSpPr>
          <p:cNvPr id="3" name="Text Placeholder 2"/>
          <p:cNvSpPr>
            <a:spLocks noGrp="1"/>
          </p:cNvSpPr>
          <p:nvPr>
            <p:ph type="body" sz="quarter" idx="14"/>
          </p:nvPr>
        </p:nvSpPr>
        <p:spPr>
          <a:xfrm>
            <a:off x="4845050" y="1039619"/>
            <a:ext cx="6738938" cy="544214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845325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preserve="1" userDrawn="1">
  <p:cSld name="2_Teal color block">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8F61AF13-11BC-4357-89F3-660C939FF256}" type="slidenum">
              <a:rPr lang="en-US" smtClean="0"/>
              <a:t>‹#›</a:t>
            </a:fld>
            <a:endParaRPr lang="en-US" dirty="0"/>
          </a:p>
        </p:txBody>
      </p:sp>
      <p:sp>
        <p:nvSpPr>
          <p:cNvPr id="25" name="Content Placeholder 2"/>
          <p:cNvSpPr>
            <a:spLocks noGrp="1"/>
          </p:cNvSpPr>
          <p:nvPr>
            <p:ph sz="half" idx="13"/>
          </p:nvPr>
        </p:nvSpPr>
        <p:spPr>
          <a:xfrm>
            <a:off x="4845007" y="548664"/>
            <a:ext cx="6739512" cy="369332"/>
          </a:xfrm>
        </p:spPr>
        <p:txBody>
          <a:bodyPr wrap="square">
            <a:spAutoFit/>
          </a:bodyPr>
          <a:lstStyle>
            <a:lvl1pPr marL="0" indent="0">
              <a:lnSpc>
                <a:spcPct val="100000"/>
              </a:lnSpc>
              <a:spcBef>
                <a:spcPts val="600"/>
              </a:spcBef>
              <a:spcAft>
                <a:spcPts val="0"/>
              </a:spcAft>
              <a:buFontTx/>
              <a:buNone/>
              <a:defRPr sz="2400" b="1">
                <a:solidFill>
                  <a:schemeClr val="bg2"/>
                </a:solidFill>
                <a:latin typeface="+mn-lt"/>
              </a:defRPr>
            </a:lvl1pPr>
            <a:lvl2pPr marL="0" indent="0">
              <a:spcBef>
                <a:spcPts val="3000"/>
              </a:spcBef>
              <a:buNone/>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p:txBody>
      </p:sp>
      <p:cxnSp>
        <p:nvCxnSpPr>
          <p:cNvPr id="11" name="Straight Connector 10"/>
          <p:cNvCxnSpPr/>
          <p:nvPr/>
        </p:nvCxnSpPr>
        <p:spPr>
          <a:xfrm rot="16200000" flipV="1">
            <a:off x="1144525" y="3358806"/>
            <a:ext cx="6245352"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16200000" flipV="1">
            <a:off x="1144525" y="3358806"/>
            <a:ext cx="6245352"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rot="16200000" flipV="1">
            <a:off x="1144525" y="3358806"/>
            <a:ext cx="6245352"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
        <p:nvSpPr>
          <p:cNvPr id="16" name="Rectangle 15"/>
          <p:cNvSpPr/>
          <p:nvPr userDrawn="1"/>
        </p:nvSpPr>
        <p:spPr>
          <a:xfrm>
            <a:off x="-95249" y="-196949"/>
            <a:ext cx="4423920" cy="7568419"/>
          </a:xfrm>
          <a:prstGeom prst="rect">
            <a:avLst/>
          </a:prstGeom>
          <a:solidFill>
            <a:srgbClr val="1A3B5B"/>
          </a:solidFill>
          <a:ln w="76200">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666666"/>
              </a:solidFill>
              <a:effectLst/>
              <a:uLnTx/>
              <a:uFillTx/>
              <a:latin typeface="Arial"/>
              <a:ea typeface="+mn-ea"/>
              <a:cs typeface="+mn-cs"/>
            </a:endParaRPr>
          </a:p>
        </p:txBody>
      </p:sp>
      <p:sp>
        <p:nvSpPr>
          <p:cNvPr id="10" name="Title 1"/>
          <p:cNvSpPr>
            <a:spLocks noGrp="1"/>
          </p:cNvSpPr>
          <p:nvPr>
            <p:ph type="title"/>
          </p:nvPr>
        </p:nvSpPr>
        <p:spPr>
          <a:xfrm>
            <a:off x="609600" y="2653041"/>
            <a:ext cx="3310965" cy="886397"/>
          </a:xfrm>
        </p:spPr>
        <p:txBody>
          <a:bodyPr vert="horz" lIns="0" tIns="0" rIns="0" bIns="0" rtlCol="0" anchor="t" anchorCtr="0">
            <a:spAutoFit/>
          </a:bodyPr>
          <a:lstStyle>
            <a:lvl1pPr>
              <a:defRPr lang="en-US" sz="3200" dirty="0">
                <a:solidFill>
                  <a:schemeClr val="tx2"/>
                </a:solidFill>
              </a:defRPr>
            </a:lvl1pPr>
          </a:lstStyle>
          <a:p>
            <a:pPr lvl="0"/>
            <a:r>
              <a:rPr lang="en-US" dirty="0"/>
              <a:t>Click to edit Master title style</a:t>
            </a:r>
          </a:p>
        </p:txBody>
      </p:sp>
      <p:sp>
        <p:nvSpPr>
          <p:cNvPr id="3" name="Text Placeholder 2"/>
          <p:cNvSpPr>
            <a:spLocks noGrp="1"/>
          </p:cNvSpPr>
          <p:nvPr>
            <p:ph type="body" sz="quarter" idx="14"/>
          </p:nvPr>
        </p:nvSpPr>
        <p:spPr>
          <a:xfrm>
            <a:off x="4845050" y="1039619"/>
            <a:ext cx="6738938" cy="544214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855122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preserve="1">
  <p:cSld name="Title Pattern Black">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9331" y="2317843"/>
            <a:ext cx="4655075" cy="997196"/>
          </a:xfrm>
        </p:spPr>
        <p:txBody>
          <a:bodyPr wrap="square" anchor="b" anchorCtr="0">
            <a:spAutoFit/>
          </a:bodyPr>
          <a:lstStyle>
            <a:lvl1pPr>
              <a:defRPr sz="3600">
                <a:solidFill>
                  <a:schemeClr val="tx2"/>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699331" y="3515546"/>
            <a:ext cx="4655075" cy="338554"/>
          </a:xfrm>
        </p:spPr>
        <p:txBody>
          <a:bodyPr wrap="square">
            <a:spAutoFit/>
          </a:bodyPr>
          <a:lstStyle>
            <a:lvl1pPr marL="0" indent="0" algn="l">
              <a:buNone/>
              <a:defRPr sz="22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23" name="Picture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405" y="963778"/>
            <a:ext cx="2055322" cy="500677"/>
          </a:xfrm>
          <a:prstGeom prst="rect">
            <a:avLst/>
          </a:prstGeom>
        </p:spPr>
      </p:pic>
      <p:grpSp>
        <p:nvGrpSpPr>
          <p:cNvPr id="32" name="Group 31"/>
          <p:cNvGrpSpPr/>
          <p:nvPr userDrawn="1"/>
        </p:nvGrpSpPr>
        <p:grpSpPr>
          <a:xfrm>
            <a:off x="665377" y="5537861"/>
            <a:ext cx="4423901" cy="456933"/>
            <a:chOff x="7091159" y="5378260"/>
            <a:chExt cx="4423901" cy="456933"/>
          </a:xfrm>
        </p:grpSpPr>
        <p:sp>
          <p:nvSpPr>
            <p:cNvPr id="35" name="TextBox 34"/>
            <p:cNvSpPr txBox="1"/>
            <p:nvPr/>
          </p:nvSpPr>
          <p:spPr>
            <a:xfrm>
              <a:off x="7091159" y="5712082"/>
              <a:ext cx="4423901"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2"/>
                  </a:solidFill>
                  <a:effectLst/>
                  <a:uLnTx/>
                  <a:uFillTx/>
                  <a:latin typeface="Arial"/>
                  <a:ea typeface="+mn-ea"/>
                  <a:cs typeface="+mn-cs"/>
                </a:rPr>
                <a:t>“Seyfarth” refers to Seyfarth Shaw LLP (an Illinois limited liability partnership). </a:t>
              </a:r>
            </a:p>
          </p:txBody>
        </p:sp>
        <p:sp>
          <p:nvSpPr>
            <p:cNvPr id="34" name="TextBox 33"/>
            <p:cNvSpPr txBox="1"/>
            <p:nvPr userDrawn="1"/>
          </p:nvSpPr>
          <p:spPr>
            <a:xfrm>
              <a:off x="7091159" y="5378260"/>
              <a:ext cx="2054952" cy="228600"/>
            </a:xfrm>
            <a:prstGeom prst="rect">
              <a:avLst/>
            </a:prstGeom>
            <a:noFill/>
          </p:spPr>
          <p:txBody>
            <a:bodyPr wrap="non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2"/>
                  </a:solidFill>
                  <a:effectLst/>
                  <a:uLnTx/>
                  <a:uFillTx/>
                  <a:latin typeface="Arial"/>
                  <a:ea typeface="+mn-ea"/>
                  <a:cs typeface="+mn-cs"/>
                </a:rPr>
                <a:t>Seyfarth Shaw LLP</a:t>
              </a:r>
            </a:p>
          </p:txBody>
        </p:sp>
      </p:grpSp>
      <p:sp>
        <p:nvSpPr>
          <p:cNvPr id="39" name="Text Placeholder 5"/>
          <p:cNvSpPr>
            <a:spLocks noGrp="1"/>
          </p:cNvSpPr>
          <p:nvPr>
            <p:ph type="body" sz="quarter" idx="11"/>
          </p:nvPr>
        </p:nvSpPr>
        <p:spPr>
          <a:xfrm>
            <a:off x="694405" y="4338357"/>
            <a:ext cx="3960813" cy="479991"/>
          </a:xfrm>
        </p:spPr>
        <p:txBody>
          <a:bodyPr>
            <a:normAutofit/>
          </a:bodyPr>
          <a:lstStyle>
            <a:lvl1pPr marL="0" indent="0">
              <a:buFontTx/>
              <a:buNone/>
              <a:defRPr sz="1800">
                <a:solidFill>
                  <a:schemeClr val="tx2"/>
                </a:solidFill>
              </a:defRPr>
            </a:lvl1pPr>
            <a:lvl2pPr marL="237744" indent="0">
              <a:buFontTx/>
              <a:buNone/>
              <a:defRPr/>
            </a:lvl2pPr>
            <a:lvl3pPr marL="455612" indent="0">
              <a:buFontTx/>
              <a:buNone/>
              <a:defRPr/>
            </a:lvl3pPr>
            <a:lvl4pPr marL="693737" indent="0">
              <a:buFontTx/>
              <a:buNone/>
              <a:defRPr/>
            </a:lvl4pPr>
            <a:lvl5pPr marL="911225" indent="0">
              <a:buFontTx/>
              <a:buNone/>
              <a:defRPr/>
            </a:lvl5pPr>
          </a:lstStyle>
          <a:p>
            <a:pPr lvl="0"/>
            <a:r>
              <a:rPr lang="en-US"/>
              <a:t>Edit Master text styles</a:t>
            </a:r>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77970" y="1211919"/>
            <a:ext cx="6232935" cy="6225676"/>
          </a:xfrm>
          <a:prstGeom prst="rect">
            <a:avLst/>
          </a:prstGeom>
        </p:spPr>
      </p:pic>
      <p:grpSp>
        <p:nvGrpSpPr>
          <p:cNvPr id="12" name="Group 11"/>
          <p:cNvGrpSpPr/>
          <p:nvPr userDrawn="1"/>
        </p:nvGrpSpPr>
        <p:grpSpPr>
          <a:xfrm>
            <a:off x="324854" y="-84221"/>
            <a:ext cx="12921914" cy="7688179"/>
            <a:chOff x="324854" y="-84221"/>
            <a:chExt cx="12921914" cy="7688179"/>
          </a:xfrm>
        </p:grpSpPr>
        <p:sp>
          <p:nvSpPr>
            <p:cNvPr id="13" name="Rectangle 12"/>
            <p:cNvSpPr/>
            <p:nvPr userDrawn="1"/>
          </p:nvSpPr>
          <p:spPr>
            <a:xfrm>
              <a:off x="12192000" y="-84221"/>
              <a:ext cx="1054768" cy="7688179"/>
            </a:xfrm>
            <a:prstGeom prst="rect">
              <a:avLst/>
            </a:prstGeom>
            <a:solidFill>
              <a:srgbClr val="E6E6E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324854" y="6858000"/>
              <a:ext cx="12031578" cy="745957"/>
            </a:xfrm>
            <a:prstGeom prst="rect">
              <a:avLst/>
            </a:prstGeom>
            <a:solidFill>
              <a:srgbClr val="E6E6E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Footer Placeholder 3"/>
          <p:cNvSpPr>
            <a:spLocks noGrp="1"/>
          </p:cNvSpPr>
          <p:nvPr>
            <p:ph type="ftr" sz="quarter" idx="12"/>
          </p:nvPr>
        </p:nvSpPr>
        <p:spPr>
          <a:xfrm>
            <a:off x="667512" y="6016752"/>
            <a:ext cx="5486400" cy="123111"/>
          </a:xfrm>
        </p:spPr>
        <p:txBody>
          <a:bodyPr/>
          <a:lstStyle>
            <a:lvl1pPr>
              <a:defRPr sz="800">
                <a:solidFill>
                  <a:schemeClr val="tx2"/>
                </a:solidFill>
              </a:defRPr>
            </a:lvl1pPr>
          </a:lstStyle>
          <a:p>
            <a:r>
              <a:rPr lang="en-US"/>
              <a:t>©2020 Seyfarth Shaw LLP. All rights reserved. Private and Confidential</a:t>
            </a:r>
            <a:endParaRPr lang="en-US" dirty="0"/>
          </a:p>
        </p:txBody>
      </p:sp>
    </p:spTree>
    <p:extLst>
      <p:ext uri="{BB962C8B-B14F-4D97-AF65-F5344CB8AC3E}">
        <p14:creationId xmlns:p14="http://schemas.microsoft.com/office/powerpoint/2010/main" val="558231847"/>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preserve="1">
  <p:cSld name="Title Pattern Gra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9331" y="2317843"/>
            <a:ext cx="4655075" cy="997196"/>
          </a:xfrm>
        </p:spPr>
        <p:txBody>
          <a:bodyPr wrap="square" anchor="b" anchorCtr="0">
            <a:spAutoFit/>
          </a:bodyPr>
          <a:lstStyle>
            <a:lvl1pPr>
              <a:defRPr sz="3600">
                <a:solidFill>
                  <a:schemeClr val="tx2"/>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699331" y="3515546"/>
            <a:ext cx="4655075" cy="338554"/>
          </a:xfrm>
        </p:spPr>
        <p:txBody>
          <a:bodyPr wrap="square">
            <a:spAutoFit/>
          </a:bodyPr>
          <a:lstStyle>
            <a:lvl1pPr marL="0" indent="0" algn="l">
              <a:buNone/>
              <a:defRPr sz="22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23" name="Picture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405" y="963778"/>
            <a:ext cx="2055322" cy="500677"/>
          </a:xfrm>
          <a:prstGeom prst="rect">
            <a:avLst/>
          </a:prstGeom>
        </p:spPr>
      </p:pic>
      <p:sp>
        <p:nvSpPr>
          <p:cNvPr id="39" name="Text Placeholder 5"/>
          <p:cNvSpPr>
            <a:spLocks noGrp="1"/>
          </p:cNvSpPr>
          <p:nvPr>
            <p:ph type="body" sz="quarter" idx="11"/>
          </p:nvPr>
        </p:nvSpPr>
        <p:spPr>
          <a:xfrm>
            <a:off x="694405" y="4338357"/>
            <a:ext cx="3960813" cy="479991"/>
          </a:xfrm>
        </p:spPr>
        <p:txBody>
          <a:bodyPr>
            <a:normAutofit/>
          </a:bodyPr>
          <a:lstStyle>
            <a:lvl1pPr marL="0" indent="0">
              <a:buFontTx/>
              <a:buNone/>
              <a:defRPr sz="1800">
                <a:solidFill>
                  <a:schemeClr val="tx2"/>
                </a:solidFill>
              </a:defRPr>
            </a:lvl1pPr>
            <a:lvl2pPr marL="237744" indent="0">
              <a:buFontTx/>
              <a:buNone/>
              <a:defRPr/>
            </a:lvl2pPr>
            <a:lvl3pPr marL="455612" indent="0">
              <a:buFontTx/>
              <a:buNone/>
              <a:defRPr/>
            </a:lvl3pPr>
            <a:lvl4pPr marL="693737" indent="0">
              <a:buFontTx/>
              <a:buNone/>
              <a:defRPr/>
            </a:lvl4pPr>
            <a:lvl5pPr marL="911225" indent="0">
              <a:buFontTx/>
              <a:buNone/>
              <a:defRPr/>
            </a:lvl5pPr>
          </a:lstStyle>
          <a:p>
            <a:pPr lvl="0"/>
            <a:r>
              <a:rPr lang="en-US"/>
              <a:t>Edit Master text styles</a:t>
            </a:r>
          </a:p>
        </p:txBody>
      </p:sp>
      <p:pic>
        <p:nvPicPr>
          <p:cNvPr id="22" name="Picture 2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77970" y="1211919"/>
            <a:ext cx="6232935" cy="6225676"/>
          </a:xfrm>
          <a:prstGeom prst="rect">
            <a:avLst/>
          </a:prstGeom>
        </p:spPr>
      </p:pic>
      <p:grpSp>
        <p:nvGrpSpPr>
          <p:cNvPr id="12" name="Group 11"/>
          <p:cNvGrpSpPr/>
          <p:nvPr userDrawn="1"/>
        </p:nvGrpSpPr>
        <p:grpSpPr>
          <a:xfrm>
            <a:off x="665377" y="5537861"/>
            <a:ext cx="4423901" cy="456933"/>
            <a:chOff x="7091159" y="5378260"/>
            <a:chExt cx="4423901" cy="456933"/>
          </a:xfrm>
        </p:grpSpPr>
        <p:sp>
          <p:nvSpPr>
            <p:cNvPr id="15" name="TextBox 14"/>
            <p:cNvSpPr txBox="1"/>
            <p:nvPr/>
          </p:nvSpPr>
          <p:spPr>
            <a:xfrm>
              <a:off x="7091159" y="5712082"/>
              <a:ext cx="4423901"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2"/>
                  </a:solidFill>
                  <a:effectLst/>
                  <a:uLnTx/>
                  <a:uFillTx/>
                  <a:latin typeface="Arial"/>
                  <a:ea typeface="+mn-ea"/>
                  <a:cs typeface="+mn-cs"/>
                </a:rPr>
                <a:t>“Seyfarth” refers to Seyfarth Shaw LLP (an Illinois limited liability partnership). </a:t>
              </a:r>
            </a:p>
          </p:txBody>
        </p:sp>
        <p:sp>
          <p:nvSpPr>
            <p:cNvPr id="14" name="TextBox 13"/>
            <p:cNvSpPr txBox="1"/>
            <p:nvPr userDrawn="1"/>
          </p:nvSpPr>
          <p:spPr>
            <a:xfrm>
              <a:off x="7091159" y="5378260"/>
              <a:ext cx="2054952" cy="228600"/>
            </a:xfrm>
            <a:prstGeom prst="rect">
              <a:avLst/>
            </a:prstGeom>
            <a:noFill/>
          </p:spPr>
          <p:txBody>
            <a:bodyPr wrap="non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2"/>
                  </a:solidFill>
                  <a:effectLst/>
                  <a:uLnTx/>
                  <a:uFillTx/>
                  <a:latin typeface="Arial"/>
                  <a:ea typeface="+mn-ea"/>
                  <a:cs typeface="+mn-cs"/>
                </a:rPr>
                <a:t>Seyfarth Shaw LLP</a:t>
              </a:r>
            </a:p>
          </p:txBody>
        </p:sp>
      </p:grpSp>
      <p:grpSp>
        <p:nvGrpSpPr>
          <p:cNvPr id="17" name="Group 16"/>
          <p:cNvGrpSpPr/>
          <p:nvPr userDrawn="1"/>
        </p:nvGrpSpPr>
        <p:grpSpPr>
          <a:xfrm>
            <a:off x="324854" y="-84221"/>
            <a:ext cx="12921914" cy="7688179"/>
            <a:chOff x="324854" y="-84221"/>
            <a:chExt cx="12921914" cy="7688179"/>
          </a:xfrm>
        </p:grpSpPr>
        <p:sp>
          <p:nvSpPr>
            <p:cNvPr id="18" name="Rectangle 17"/>
            <p:cNvSpPr/>
            <p:nvPr userDrawn="1"/>
          </p:nvSpPr>
          <p:spPr>
            <a:xfrm>
              <a:off x="12192000" y="-84221"/>
              <a:ext cx="1054768" cy="7688179"/>
            </a:xfrm>
            <a:prstGeom prst="rect">
              <a:avLst/>
            </a:prstGeom>
            <a:solidFill>
              <a:srgbClr val="E6E6E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324854" y="6858000"/>
              <a:ext cx="12031578" cy="745957"/>
            </a:xfrm>
            <a:prstGeom prst="rect">
              <a:avLst/>
            </a:prstGeom>
            <a:solidFill>
              <a:srgbClr val="E6E6E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Footer Placeholder 3"/>
          <p:cNvSpPr>
            <a:spLocks noGrp="1"/>
          </p:cNvSpPr>
          <p:nvPr>
            <p:ph type="ftr" sz="quarter" idx="12"/>
          </p:nvPr>
        </p:nvSpPr>
        <p:spPr>
          <a:xfrm>
            <a:off x="667512" y="6016752"/>
            <a:ext cx="5486400" cy="123111"/>
          </a:xfrm>
        </p:spPr>
        <p:txBody>
          <a:bodyPr/>
          <a:lstStyle>
            <a:lvl1pPr>
              <a:defRPr sz="800">
                <a:solidFill>
                  <a:schemeClr val="tx2"/>
                </a:solidFill>
              </a:defRPr>
            </a:lvl1pPr>
          </a:lstStyle>
          <a:p>
            <a:r>
              <a:rPr lang="en-US"/>
              <a:t>©2020 Seyfarth Shaw LLP. All rights reserved. Private and Confidential</a:t>
            </a:r>
            <a:endParaRPr lang="en-US" dirty="0"/>
          </a:p>
        </p:txBody>
      </p:sp>
    </p:spTree>
    <p:extLst>
      <p:ext uri="{BB962C8B-B14F-4D97-AF65-F5344CB8AC3E}">
        <p14:creationId xmlns:p14="http://schemas.microsoft.com/office/powerpoint/2010/main" val="2620032046"/>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preserve="1">
  <p:cSld name="Title Pattern Whit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9331" y="2317843"/>
            <a:ext cx="4655075" cy="997196"/>
          </a:xfrm>
        </p:spPr>
        <p:txBody>
          <a:bodyPr wrap="square" anchor="b" anchorCtr="0">
            <a:spAutoFit/>
          </a:bodyPr>
          <a:lstStyle>
            <a:lvl1pPr>
              <a:defRPr sz="3600">
                <a:solidFill>
                  <a:schemeClr val="bg2"/>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699331" y="3515546"/>
            <a:ext cx="4655075" cy="338554"/>
          </a:xfrm>
        </p:spPr>
        <p:txBody>
          <a:bodyPr wrap="square">
            <a:spAutoFit/>
          </a:bodyPr>
          <a:lstStyle>
            <a:lvl1pPr marL="0" indent="0" algn="l">
              <a:buNone/>
              <a:defRPr sz="2200" b="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39" name="Text Placeholder 5"/>
          <p:cNvSpPr>
            <a:spLocks noGrp="1"/>
          </p:cNvSpPr>
          <p:nvPr>
            <p:ph type="body" sz="quarter" idx="11"/>
          </p:nvPr>
        </p:nvSpPr>
        <p:spPr>
          <a:xfrm>
            <a:off x="694405" y="4338357"/>
            <a:ext cx="3960813" cy="479991"/>
          </a:xfrm>
        </p:spPr>
        <p:txBody>
          <a:bodyPr>
            <a:normAutofit/>
          </a:bodyPr>
          <a:lstStyle>
            <a:lvl1pPr marL="0" indent="0">
              <a:buFontTx/>
              <a:buNone/>
              <a:defRPr sz="1800">
                <a:solidFill>
                  <a:schemeClr val="bg2"/>
                </a:solidFill>
              </a:defRPr>
            </a:lvl1pPr>
            <a:lvl2pPr marL="237744" indent="0">
              <a:buFontTx/>
              <a:buNone/>
              <a:defRPr/>
            </a:lvl2pPr>
            <a:lvl3pPr marL="455612" indent="0">
              <a:buFontTx/>
              <a:buNone/>
              <a:defRPr/>
            </a:lvl3pPr>
            <a:lvl4pPr marL="693737" indent="0">
              <a:buFontTx/>
              <a:buNone/>
              <a:defRPr/>
            </a:lvl4pPr>
            <a:lvl5pPr marL="911225" indent="0">
              <a:buFontTx/>
              <a:buNone/>
              <a:defRPr/>
            </a:lvl5pPr>
          </a:lstStyle>
          <a:p>
            <a:pPr lvl="0"/>
            <a:r>
              <a:rPr lang="en-US"/>
              <a:t>Edit Master text styles</a:t>
            </a:r>
          </a:p>
        </p:txBody>
      </p:sp>
      <p:grpSp>
        <p:nvGrpSpPr>
          <p:cNvPr id="26" name="Group 25"/>
          <p:cNvGrpSpPr/>
          <p:nvPr userDrawn="1"/>
        </p:nvGrpSpPr>
        <p:grpSpPr>
          <a:xfrm>
            <a:off x="665377" y="5537861"/>
            <a:ext cx="4423901" cy="456933"/>
            <a:chOff x="7091159" y="5378260"/>
            <a:chExt cx="4423901" cy="456933"/>
          </a:xfrm>
        </p:grpSpPr>
        <p:sp>
          <p:nvSpPr>
            <p:cNvPr id="29" name="TextBox 28"/>
            <p:cNvSpPr txBox="1"/>
            <p:nvPr/>
          </p:nvSpPr>
          <p:spPr>
            <a:xfrm>
              <a:off x="7091159" y="5712082"/>
              <a:ext cx="4423901"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bg2"/>
                  </a:solidFill>
                  <a:effectLst/>
                  <a:uLnTx/>
                  <a:uFillTx/>
                  <a:latin typeface="Arial"/>
                  <a:ea typeface="+mn-ea"/>
                  <a:cs typeface="+mn-cs"/>
                </a:rPr>
                <a:t>“Seyfarth Shaw” refers to Seyfarth Shaw LLP (an Illinois limited liability partnership). </a:t>
              </a:r>
            </a:p>
          </p:txBody>
        </p:sp>
        <p:sp>
          <p:nvSpPr>
            <p:cNvPr id="28" name="TextBox 27"/>
            <p:cNvSpPr txBox="1"/>
            <p:nvPr userDrawn="1"/>
          </p:nvSpPr>
          <p:spPr>
            <a:xfrm>
              <a:off x="7091159" y="5378260"/>
              <a:ext cx="2054952" cy="228600"/>
            </a:xfrm>
            <a:prstGeom prst="rect">
              <a:avLst/>
            </a:prstGeom>
            <a:noFill/>
          </p:spPr>
          <p:txBody>
            <a:bodyPr wrap="non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bg2"/>
                  </a:solidFill>
                  <a:effectLst/>
                  <a:uLnTx/>
                  <a:uFillTx/>
                  <a:latin typeface="Arial"/>
                  <a:ea typeface="+mn-ea"/>
                  <a:cs typeface="+mn-cs"/>
                </a:rPr>
                <a:t>Seyfarth Shaw LLP</a:t>
              </a:r>
            </a:p>
          </p:txBody>
        </p:sp>
      </p:gr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4404" y="963686"/>
            <a:ext cx="2048796" cy="504545"/>
          </a:xfrm>
          <a:prstGeom prst="rect">
            <a:avLst/>
          </a:prstGeom>
        </p:spPr>
      </p:pic>
      <p:grpSp>
        <p:nvGrpSpPr>
          <p:cNvPr id="21" name="Group 20"/>
          <p:cNvGrpSpPr/>
          <p:nvPr userDrawn="1"/>
        </p:nvGrpSpPr>
        <p:grpSpPr>
          <a:xfrm>
            <a:off x="324854" y="-84221"/>
            <a:ext cx="12921914" cy="7688179"/>
            <a:chOff x="324854" y="-84221"/>
            <a:chExt cx="12921914" cy="7688179"/>
          </a:xfrm>
        </p:grpSpPr>
        <p:sp>
          <p:nvSpPr>
            <p:cNvPr id="22" name="Rectangle 21"/>
            <p:cNvSpPr/>
            <p:nvPr userDrawn="1"/>
          </p:nvSpPr>
          <p:spPr>
            <a:xfrm>
              <a:off x="12192000" y="-84221"/>
              <a:ext cx="1054768" cy="7688179"/>
            </a:xfrm>
            <a:prstGeom prst="rect">
              <a:avLst/>
            </a:prstGeom>
            <a:solidFill>
              <a:srgbClr val="E6E6E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a:off x="324854" y="6858000"/>
              <a:ext cx="12031578" cy="745957"/>
            </a:xfrm>
            <a:prstGeom prst="rect">
              <a:avLst/>
            </a:prstGeom>
            <a:solidFill>
              <a:srgbClr val="E6E6E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Footer Placeholder 3"/>
          <p:cNvSpPr>
            <a:spLocks noGrp="1"/>
          </p:cNvSpPr>
          <p:nvPr>
            <p:ph type="ftr" sz="quarter" idx="12"/>
          </p:nvPr>
        </p:nvSpPr>
        <p:spPr>
          <a:xfrm>
            <a:off x="667512" y="6016752"/>
            <a:ext cx="5486400" cy="123111"/>
          </a:xfrm>
        </p:spPr>
        <p:txBody>
          <a:bodyPr/>
          <a:lstStyle>
            <a:lvl1pPr>
              <a:defRPr sz="800"/>
            </a:lvl1pPr>
          </a:lstStyle>
          <a:p>
            <a:r>
              <a:rPr lang="en-US"/>
              <a:t>©2020 Seyfarth Shaw LLP. All rights reserved. Private and Confidential</a:t>
            </a:r>
            <a:endParaRPr lang="en-US" dirty="0"/>
          </a:p>
        </p:txBody>
      </p:sp>
      <p:grpSp>
        <p:nvGrpSpPr>
          <p:cNvPr id="24" name="Group 23"/>
          <p:cNvGrpSpPr/>
          <p:nvPr userDrawn="1"/>
        </p:nvGrpSpPr>
        <p:grpSpPr>
          <a:xfrm>
            <a:off x="6284913" y="1407695"/>
            <a:ext cx="6029549" cy="6023393"/>
            <a:chOff x="6284913" y="1217613"/>
            <a:chExt cx="6219825" cy="6213475"/>
          </a:xfrm>
        </p:grpSpPr>
        <p:sp>
          <p:nvSpPr>
            <p:cNvPr id="25" name="Freeform 24"/>
            <p:cNvSpPr>
              <a:spLocks/>
            </p:cNvSpPr>
            <p:nvPr userDrawn="1"/>
          </p:nvSpPr>
          <p:spPr bwMode="auto">
            <a:xfrm>
              <a:off x="8358188" y="3287713"/>
              <a:ext cx="2073275" cy="2073275"/>
            </a:xfrm>
            <a:custGeom>
              <a:avLst/>
              <a:gdLst>
                <a:gd name="T0" fmla="*/ 0 w 1334"/>
                <a:gd name="T1" fmla="*/ 1334 h 1334"/>
                <a:gd name="T2" fmla="*/ 1334 w 1334"/>
                <a:gd name="T3" fmla="*/ 0 h 1334"/>
                <a:gd name="T4" fmla="*/ 0 w 1334"/>
                <a:gd name="T5" fmla="*/ 0 h 1334"/>
                <a:gd name="T6" fmla="*/ 0 w 1334"/>
                <a:gd name="T7" fmla="*/ 1334 h 1334"/>
              </a:gdLst>
              <a:ahLst/>
              <a:cxnLst>
                <a:cxn ang="0">
                  <a:pos x="T0" y="T1"/>
                </a:cxn>
                <a:cxn ang="0">
                  <a:pos x="T2" y="T3"/>
                </a:cxn>
                <a:cxn ang="0">
                  <a:pos x="T4" y="T5"/>
                </a:cxn>
                <a:cxn ang="0">
                  <a:pos x="T6" y="T7"/>
                </a:cxn>
              </a:cxnLst>
              <a:rect l="0" t="0" r="r" b="b"/>
              <a:pathLst>
                <a:path w="1334" h="1334">
                  <a:moveTo>
                    <a:pt x="0" y="1334"/>
                  </a:moveTo>
                  <a:cubicBezTo>
                    <a:pt x="737" y="1334"/>
                    <a:pt x="1334" y="737"/>
                    <a:pt x="1334" y="0"/>
                  </a:cubicBezTo>
                  <a:cubicBezTo>
                    <a:pt x="0" y="0"/>
                    <a:pt x="0" y="0"/>
                    <a:pt x="0" y="0"/>
                  </a:cubicBezTo>
                  <a:lnTo>
                    <a:pt x="0" y="1334"/>
                  </a:lnTo>
                  <a:close/>
                </a:path>
              </a:pathLst>
            </a:custGeom>
            <a:noFill/>
            <a:ln w="12700"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26"/>
            <p:cNvSpPr>
              <a:spLocks/>
            </p:cNvSpPr>
            <p:nvPr userDrawn="1"/>
          </p:nvSpPr>
          <p:spPr bwMode="auto">
            <a:xfrm>
              <a:off x="6284913" y="3287713"/>
              <a:ext cx="2073275" cy="2073275"/>
            </a:xfrm>
            <a:custGeom>
              <a:avLst/>
              <a:gdLst>
                <a:gd name="T0" fmla="*/ 0 w 1333"/>
                <a:gd name="T1" fmla="*/ 0 h 1334"/>
                <a:gd name="T2" fmla="*/ 1333 w 1333"/>
                <a:gd name="T3" fmla="*/ 1334 h 1334"/>
                <a:gd name="T4" fmla="*/ 1333 w 1333"/>
                <a:gd name="T5" fmla="*/ 0 h 1334"/>
                <a:gd name="T6" fmla="*/ 0 w 1333"/>
                <a:gd name="T7" fmla="*/ 0 h 1334"/>
              </a:gdLst>
              <a:ahLst/>
              <a:cxnLst>
                <a:cxn ang="0">
                  <a:pos x="T0" y="T1"/>
                </a:cxn>
                <a:cxn ang="0">
                  <a:pos x="T2" y="T3"/>
                </a:cxn>
                <a:cxn ang="0">
                  <a:pos x="T4" y="T5"/>
                </a:cxn>
                <a:cxn ang="0">
                  <a:pos x="T6" y="T7"/>
                </a:cxn>
              </a:cxnLst>
              <a:rect l="0" t="0" r="r" b="b"/>
              <a:pathLst>
                <a:path w="1333" h="1334">
                  <a:moveTo>
                    <a:pt x="0" y="0"/>
                  </a:moveTo>
                  <a:cubicBezTo>
                    <a:pt x="0" y="737"/>
                    <a:pt x="597" y="1334"/>
                    <a:pt x="1333" y="1334"/>
                  </a:cubicBezTo>
                  <a:cubicBezTo>
                    <a:pt x="1333" y="0"/>
                    <a:pt x="1333" y="0"/>
                    <a:pt x="1333" y="0"/>
                  </a:cubicBezTo>
                  <a:lnTo>
                    <a:pt x="0" y="0"/>
                  </a:lnTo>
                  <a:close/>
                </a:path>
              </a:pathLst>
            </a:custGeom>
            <a:noFill/>
            <a:ln w="12700"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9"/>
            <p:cNvSpPr>
              <a:spLocks/>
            </p:cNvSpPr>
            <p:nvPr userDrawn="1"/>
          </p:nvSpPr>
          <p:spPr bwMode="auto">
            <a:xfrm>
              <a:off x="10431463" y="3287713"/>
              <a:ext cx="2073275" cy="2073275"/>
            </a:xfrm>
            <a:custGeom>
              <a:avLst/>
              <a:gdLst>
                <a:gd name="T0" fmla="*/ 0 w 1333"/>
                <a:gd name="T1" fmla="*/ 1334 h 1334"/>
                <a:gd name="T2" fmla="*/ 1333 w 1333"/>
                <a:gd name="T3" fmla="*/ 0 h 1334"/>
                <a:gd name="T4" fmla="*/ 0 w 1333"/>
                <a:gd name="T5" fmla="*/ 0 h 1334"/>
                <a:gd name="T6" fmla="*/ 0 w 1333"/>
                <a:gd name="T7" fmla="*/ 1334 h 1334"/>
              </a:gdLst>
              <a:ahLst/>
              <a:cxnLst>
                <a:cxn ang="0">
                  <a:pos x="T0" y="T1"/>
                </a:cxn>
                <a:cxn ang="0">
                  <a:pos x="T2" y="T3"/>
                </a:cxn>
                <a:cxn ang="0">
                  <a:pos x="T4" y="T5"/>
                </a:cxn>
                <a:cxn ang="0">
                  <a:pos x="T6" y="T7"/>
                </a:cxn>
              </a:cxnLst>
              <a:rect l="0" t="0" r="r" b="b"/>
              <a:pathLst>
                <a:path w="1333" h="1334">
                  <a:moveTo>
                    <a:pt x="0" y="1334"/>
                  </a:moveTo>
                  <a:cubicBezTo>
                    <a:pt x="736" y="1334"/>
                    <a:pt x="1333" y="737"/>
                    <a:pt x="1333" y="0"/>
                  </a:cubicBezTo>
                  <a:cubicBezTo>
                    <a:pt x="0" y="0"/>
                    <a:pt x="0" y="0"/>
                    <a:pt x="0" y="0"/>
                  </a:cubicBezTo>
                  <a:lnTo>
                    <a:pt x="0" y="1334"/>
                  </a:lnTo>
                  <a:close/>
                </a:path>
              </a:pathLst>
            </a:custGeom>
            <a:noFill/>
            <a:ln w="12700"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30"/>
            <p:cNvSpPr>
              <a:spLocks/>
            </p:cNvSpPr>
            <p:nvPr userDrawn="1"/>
          </p:nvSpPr>
          <p:spPr bwMode="auto">
            <a:xfrm>
              <a:off x="8358188" y="5360988"/>
              <a:ext cx="2073275" cy="2070100"/>
            </a:xfrm>
            <a:custGeom>
              <a:avLst/>
              <a:gdLst>
                <a:gd name="T0" fmla="*/ 1334 w 1334"/>
                <a:gd name="T1" fmla="*/ 0 h 1333"/>
                <a:gd name="T2" fmla="*/ 0 w 1334"/>
                <a:gd name="T3" fmla="*/ 0 h 1333"/>
                <a:gd name="T4" fmla="*/ 0 w 1334"/>
                <a:gd name="T5" fmla="*/ 1333 h 1333"/>
                <a:gd name="T6" fmla="*/ 1334 w 1334"/>
                <a:gd name="T7" fmla="*/ 0 h 1333"/>
              </a:gdLst>
              <a:ahLst/>
              <a:cxnLst>
                <a:cxn ang="0">
                  <a:pos x="T0" y="T1"/>
                </a:cxn>
                <a:cxn ang="0">
                  <a:pos x="T2" y="T3"/>
                </a:cxn>
                <a:cxn ang="0">
                  <a:pos x="T4" y="T5"/>
                </a:cxn>
                <a:cxn ang="0">
                  <a:pos x="T6" y="T7"/>
                </a:cxn>
              </a:cxnLst>
              <a:rect l="0" t="0" r="r" b="b"/>
              <a:pathLst>
                <a:path w="1334" h="1333">
                  <a:moveTo>
                    <a:pt x="1334" y="0"/>
                  </a:moveTo>
                  <a:cubicBezTo>
                    <a:pt x="0" y="0"/>
                    <a:pt x="0" y="0"/>
                    <a:pt x="0" y="0"/>
                  </a:cubicBezTo>
                  <a:cubicBezTo>
                    <a:pt x="0" y="1333"/>
                    <a:pt x="0" y="1333"/>
                    <a:pt x="0" y="1333"/>
                  </a:cubicBezTo>
                  <a:cubicBezTo>
                    <a:pt x="0" y="597"/>
                    <a:pt x="597" y="0"/>
                    <a:pt x="1334" y="0"/>
                  </a:cubicBezTo>
                  <a:close/>
                </a:path>
              </a:pathLst>
            </a:custGeom>
            <a:noFill/>
            <a:ln w="12700"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31"/>
            <p:cNvSpPr>
              <a:spLocks/>
            </p:cNvSpPr>
            <p:nvPr userDrawn="1"/>
          </p:nvSpPr>
          <p:spPr bwMode="auto">
            <a:xfrm>
              <a:off x="6284913" y="5360988"/>
              <a:ext cx="2073275" cy="2070100"/>
            </a:xfrm>
            <a:custGeom>
              <a:avLst/>
              <a:gdLst>
                <a:gd name="T0" fmla="*/ 1333 w 1333"/>
                <a:gd name="T1" fmla="*/ 0 h 1333"/>
                <a:gd name="T2" fmla="*/ 0 w 1333"/>
                <a:gd name="T3" fmla="*/ 1333 h 1333"/>
                <a:gd name="T4" fmla="*/ 1333 w 1333"/>
                <a:gd name="T5" fmla="*/ 1333 h 1333"/>
                <a:gd name="T6" fmla="*/ 1333 w 1333"/>
                <a:gd name="T7" fmla="*/ 0 h 1333"/>
              </a:gdLst>
              <a:ahLst/>
              <a:cxnLst>
                <a:cxn ang="0">
                  <a:pos x="T0" y="T1"/>
                </a:cxn>
                <a:cxn ang="0">
                  <a:pos x="T2" y="T3"/>
                </a:cxn>
                <a:cxn ang="0">
                  <a:pos x="T4" y="T5"/>
                </a:cxn>
                <a:cxn ang="0">
                  <a:pos x="T6" y="T7"/>
                </a:cxn>
              </a:cxnLst>
              <a:rect l="0" t="0" r="r" b="b"/>
              <a:pathLst>
                <a:path w="1333" h="1333">
                  <a:moveTo>
                    <a:pt x="1333" y="0"/>
                  </a:moveTo>
                  <a:cubicBezTo>
                    <a:pt x="597" y="0"/>
                    <a:pt x="0" y="597"/>
                    <a:pt x="0" y="1333"/>
                  </a:cubicBezTo>
                  <a:cubicBezTo>
                    <a:pt x="1333" y="1333"/>
                    <a:pt x="1333" y="1333"/>
                    <a:pt x="1333" y="1333"/>
                  </a:cubicBezTo>
                  <a:lnTo>
                    <a:pt x="1333" y="0"/>
                  </a:lnTo>
                  <a:close/>
                </a:path>
              </a:pathLst>
            </a:custGeom>
            <a:noFill/>
            <a:ln w="12700"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32"/>
            <p:cNvSpPr>
              <a:spLocks/>
            </p:cNvSpPr>
            <p:nvPr userDrawn="1"/>
          </p:nvSpPr>
          <p:spPr bwMode="auto">
            <a:xfrm>
              <a:off x="10431463" y="5360988"/>
              <a:ext cx="2073275" cy="2070100"/>
            </a:xfrm>
            <a:custGeom>
              <a:avLst/>
              <a:gdLst>
                <a:gd name="T0" fmla="*/ 0 w 1333"/>
                <a:gd name="T1" fmla="*/ 0 h 1333"/>
                <a:gd name="T2" fmla="*/ 1333 w 1333"/>
                <a:gd name="T3" fmla="*/ 1333 h 1333"/>
                <a:gd name="T4" fmla="*/ 1333 w 1333"/>
                <a:gd name="T5" fmla="*/ 0 h 1333"/>
                <a:gd name="T6" fmla="*/ 0 w 1333"/>
                <a:gd name="T7" fmla="*/ 0 h 1333"/>
              </a:gdLst>
              <a:ahLst/>
              <a:cxnLst>
                <a:cxn ang="0">
                  <a:pos x="T0" y="T1"/>
                </a:cxn>
                <a:cxn ang="0">
                  <a:pos x="T2" y="T3"/>
                </a:cxn>
                <a:cxn ang="0">
                  <a:pos x="T4" y="T5"/>
                </a:cxn>
                <a:cxn ang="0">
                  <a:pos x="T6" y="T7"/>
                </a:cxn>
              </a:cxnLst>
              <a:rect l="0" t="0" r="r" b="b"/>
              <a:pathLst>
                <a:path w="1333" h="1333">
                  <a:moveTo>
                    <a:pt x="0" y="0"/>
                  </a:moveTo>
                  <a:cubicBezTo>
                    <a:pt x="0" y="736"/>
                    <a:pt x="597" y="1333"/>
                    <a:pt x="1333" y="1333"/>
                  </a:cubicBezTo>
                  <a:cubicBezTo>
                    <a:pt x="1333" y="0"/>
                    <a:pt x="1333" y="0"/>
                    <a:pt x="1333" y="0"/>
                  </a:cubicBezTo>
                  <a:lnTo>
                    <a:pt x="0" y="0"/>
                  </a:lnTo>
                  <a:close/>
                </a:path>
              </a:pathLst>
            </a:custGeom>
            <a:noFill/>
            <a:ln w="12700"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Freeform 11"/>
            <p:cNvSpPr>
              <a:spLocks/>
            </p:cNvSpPr>
            <p:nvPr userDrawn="1"/>
          </p:nvSpPr>
          <p:spPr bwMode="auto">
            <a:xfrm>
              <a:off x="10431463" y="1217613"/>
              <a:ext cx="2073275" cy="2070100"/>
            </a:xfrm>
            <a:custGeom>
              <a:avLst/>
              <a:gdLst>
                <a:gd name="T0" fmla="*/ 1333 w 1333"/>
                <a:gd name="T1" fmla="*/ 1333 h 1333"/>
                <a:gd name="T2" fmla="*/ 1333 w 1333"/>
                <a:gd name="T3" fmla="*/ 0 h 1333"/>
                <a:gd name="T4" fmla="*/ 0 w 1333"/>
                <a:gd name="T5" fmla="*/ 0 h 1333"/>
                <a:gd name="T6" fmla="*/ 1333 w 1333"/>
                <a:gd name="T7" fmla="*/ 1333 h 1333"/>
              </a:gdLst>
              <a:ahLst/>
              <a:cxnLst>
                <a:cxn ang="0">
                  <a:pos x="T0" y="T1"/>
                </a:cxn>
                <a:cxn ang="0">
                  <a:pos x="T2" y="T3"/>
                </a:cxn>
                <a:cxn ang="0">
                  <a:pos x="T4" y="T5"/>
                </a:cxn>
                <a:cxn ang="0">
                  <a:pos x="T6" y="T7"/>
                </a:cxn>
              </a:cxnLst>
              <a:rect l="0" t="0" r="r" b="b"/>
              <a:pathLst>
                <a:path w="1333" h="1333">
                  <a:moveTo>
                    <a:pt x="1333" y="1333"/>
                  </a:moveTo>
                  <a:cubicBezTo>
                    <a:pt x="1333" y="0"/>
                    <a:pt x="1333" y="0"/>
                    <a:pt x="1333" y="0"/>
                  </a:cubicBezTo>
                  <a:cubicBezTo>
                    <a:pt x="0" y="0"/>
                    <a:pt x="0" y="0"/>
                    <a:pt x="0" y="0"/>
                  </a:cubicBezTo>
                  <a:cubicBezTo>
                    <a:pt x="736" y="0"/>
                    <a:pt x="1333" y="597"/>
                    <a:pt x="1333" y="1333"/>
                  </a:cubicBezTo>
                  <a:close/>
                </a:path>
              </a:pathLst>
            </a:custGeom>
            <a:noFill/>
            <a:ln w="12700"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Freeform 12"/>
            <p:cNvSpPr>
              <a:spLocks/>
            </p:cNvSpPr>
            <p:nvPr userDrawn="1"/>
          </p:nvSpPr>
          <p:spPr bwMode="auto">
            <a:xfrm>
              <a:off x="6419850" y="1217613"/>
              <a:ext cx="1938338" cy="2070100"/>
            </a:xfrm>
            <a:custGeom>
              <a:avLst/>
              <a:gdLst>
                <a:gd name="T0" fmla="*/ 0 w 1333"/>
                <a:gd name="T1" fmla="*/ 1333 h 1333"/>
                <a:gd name="T2" fmla="*/ 1333 w 1333"/>
                <a:gd name="T3" fmla="*/ 1333 h 1333"/>
                <a:gd name="T4" fmla="*/ 1333 w 1333"/>
                <a:gd name="T5" fmla="*/ 0 h 1333"/>
                <a:gd name="T6" fmla="*/ 0 w 1333"/>
                <a:gd name="T7" fmla="*/ 1333 h 1333"/>
              </a:gdLst>
              <a:ahLst/>
              <a:cxnLst>
                <a:cxn ang="0">
                  <a:pos x="T0" y="T1"/>
                </a:cxn>
                <a:cxn ang="0">
                  <a:pos x="T2" y="T3"/>
                </a:cxn>
                <a:cxn ang="0">
                  <a:pos x="T4" y="T5"/>
                </a:cxn>
                <a:cxn ang="0">
                  <a:pos x="T6" y="T7"/>
                </a:cxn>
              </a:cxnLst>
              <a:rect l="0" t="0" r="r" b="b"/>
              <a:pathLst>
                <a:path w="1333" h="1333">
                  <a:moveTo>
                    <a:pt x="0" y="1333"/>
                  </a:moveTo>
                  <a:cubicBezTo>
                    <a:pt x="1333" y="1333"/>
                    <a:pt x="1333" y="1333"/>
                    <a:pt x="1333" y="1333"/>
                  </a:cubicBezTo>
                  <a:cubicBezTo>
                    <a:pt x="1333" y="0"/>
                    <a:pt x="1333" y="0"/>
                    <a:pt x="1333" y="0"/>
                  </a:cubicBezTo>
                  <a:cubicBezTo>
                    <a:pt x="1333" y="736"/>
                    <a:pt x="736" y="1333"/>
                    <a:pt x="0" y="1333"/>
                  </a:cubicBezTo>
                  <a:close/>
                </a:path>
              </a:pathLst>
            </a:custGeom>
            <a:noFill/>
            <a:ln w="12700"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Freeform 13"/>
            <p:cNvSpPr>
              <a:spLocks/>
            </p:cNvSpPr>
            <p:nvPr userDrawn="1"/>
          </p:nvSpPr>
          <p:spPr bwMode="auto">
            <a:xfrm>
              <a:off x="8358188" y="1217613"/>
              <a:ext cx="2073275" cy="2070100"/>
            </a:xfrm>
            <a:custGeom>
              <a:avLst/>
              <a:gdLst>
                <a:gd name="T0" fmla="*/ 1334 w 1334"/>
                <a:gd name="T1" fmla="*/ 0 h 1333"/>
                <a:gd name="T2" fmla="*/ 0 w 1334"/>
                <a:gd name="T3" fmla="*/ 1333 h 1333"/>
                <a:gd name="T4" fmla="*/ 1334 w 1334"/>
                <a:gd name="T5" fmla="*/ 1333 h 1333"/>
                <a:gd name="T6" fmla="*/ 1334 w 1334"/>
                <a:gd name="T7" fmla="*/ 0 h 1333"/>
              </a:gdLst>
              <a:ahLst/>
              <a:cxnLst>
                <a:cxn ang="0">
                  <a:pos x="T0" y="T1"/>
                </a:cxn>
                <a:cxn ang="0">
                  <a:pos x="T2" y="T3"/>
                </a:cxn>
                <a:cxn ang="0">
                  <a:pos x="T4" y="T5"/>
                </a:cxn>
                <a:cxn ang="0">
                  <a:pos x="T6" y="T7"/>
                </a:cxn>
              </a:cxnLst>
              <a:rect l="0" t="0" r="r" b="b"/>
              <a:pathLst>
                <a:path w="1334" h="1333">
                  <a:moveTo>
                    <a:pt x="1334" y="0"/>
                  </a:moveTo>
                  <a:cubicBezTo>
                    <a:pt x="597" y="0"/>
                    <a:pt x="0" y="597"/>
                    <a:pt x="0" y="1333"/>
                  </a:cubicBezTo>
                  <a:cubicBezTo>
                    <a:pt x="1334" y="1333"/>
                    <a:pt x="1334" y="1333"/>
                    <a:pt x="1334" y="1333"/>
                  </a:cubicBezTo>
                  <a:lnTo>
                    <a:pt x="1334" y="0"/>
                  </a:lnTo>
                  <a:close/>
                </a:path>
              </a:pathLst>
            </a:custGeom>
            <a:noFill/>
            <a:ln w="12700"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247351188"/>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preserve="1">
  <p:cSld name="Title Pattern Orang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9331" y="2317843"/>
            <a:ext cx="4655075" cy="997196"/>
          </a:xfrm>
        </p:spPr>
        <p:txBody>
          <a:bodyPr wrap="square" anchor="b" anchorCtr="0">
            <a:spAutoFit/>
          </a:bodyPr>
          <a:lstStyle>
            <a:lvl1pPr>
              <a:defRPr sz="3600">
                <a:solidFill>
                  <a:schemeClr val="tx2"/>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699331" y="3515546"/>
            <a:ext cx="4655075" cy="338554"/>
          </a:xfrm>
        </p:spPr>
        <p:txBody>
          <a:bodyPr wrap="square">
            <a:spAutoFit/>
          </a:bodyPr>
          <a:lstStyle>
            <a:lvl1pPr marL="0" indent="0" algn="l">
              <a:buNone/>
              <a:defRPr sz="22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23" name="Picture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405" y="963778"/>
            <a:ext cx="2055322" cy="500677"/>
          </a:xfrm>
          <a:prstGeom prst="rect">
            <a:avLst/>
          </a:prstGeom>
        </p:spPr>
      </p:pic>
      <p:sp>
        <p:nvSpPr>
          <p:cNvPr id="39" name="Text Placeholder 5"/>
          <p:cNvSpPr>
            <a:spLocks noGrp="1"/>
          </p:cNvSpPr>
          <p:nvPr>
            <p:ph type="body" sz="quarter" idx="11"/>
          </p:nvPr>
        </p:nvSpPr>
        <p:spPr>
          <a:xfrm>
            <a:off x="694405" y="4338357"/>
            <a:ext cx="3960813" cy="479991"/>
          </a:xfrm>
        </p:spPr>
        <p:txBody>
          <a:bodyPr>
            <a:normAutofit/>
          </a:bodyPr>
          <a:lstStyle>
            <a:lvl1pPr marL="0" indent="0">
              <a:buFontTx/>
              <a:buNone/>
              <a:defRPr sz="1800">
                <a:solidFill>
                  <a:schemeClr val="tx2"/>
                </a:solidFill>
              </a:defRPr>
            </a:lvl1pPr>
            <a:lvl2pPr marL="237744" indent="0">
              <a:buFontTx/>
              <a:buNone/>
              <a:defRPr/>
            </a:lvl2pPr>
            <a:lvl3pPr marL="455612" indent="0">
              <a:buFontTx/>
              <a:buNone/>
              <a:defRPr/>
            </a:lvl3pPr>
            <a:lvl4pPr marL="693737" indent="0">
              <a:buFontTx/>
              <a:buNone/>
              <a:defRPr/>
            </a:lvl4pPr>
            <a:lvl5pPr marL="911225" indent="0">
              <a:buFontTx/>
              <a:buNone/>
              <a:defRPr/>
            </a:lvl5pPr>
          </a:lstStyle>
          <a:p>
            <a:pPr lvl="0"/>
            <a:r>
              <a:rPr lang="en-US"/>
              <a:t>Edit Master text styles</a:t>
            </a:r>
          </a:p>
        </p:txBody>
      </p:sp>
      <p:grpSp>
        <p:nvGrpSpPr>
          <p:cNvPr id="12" name="Group 11"/>
          <p:cNvGrpSpPr/>
          <p:nvPr userDrawn="1"/>
        </p:nvGrpSpPr>
        <p:grpSpPr>
          <a:xfrm>
            <a:off x="665377" y="5537861"/>
            <a:ext cx="4423901" cy="456933"/>
            <a:chOff x="7091159" y="5378260"/>
            <a:chExt cx="4423901" cy="456933"/>
          </a:xfrm>
        </p:grpSpPr>
        <p:sp>
          <p:nvSpPr>
            <p:cNvPr id="15" name="TextBox 14"/>
            <p:cNvSpPr txBox="1"/>
            <p:nvPr/>
          </p:nvSpPr>
          <p:spPr>
            <a:xfrm>
              <a:off x="7091159" y="5712082"/>
              <a:ext cx="4423901"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2"/>
                  </a:solidFill>
                  <a:effectLst/>
                  <a:uLnTx/>
                  <a:uFillTx/>
                  <a:latin typeface="Arial"/>
                  <a:ea typeface="+mn-ea"/>
                  <a:cs typeface="+mn-cs"/>
                </a:rPr>
                <a:t>“Seyfarth” refers to Seyfarth Shaw LLP (an Illinois limited liability partnership). </a:t>
              </a:r>
            </a:p>
          </p:txBody>
        </p:sp>
        <p:sp>
          <p:nvSpPr>
            <p:cNvPr id="14" name="TextBox 13"/>
            <p:cNvSpPr txBox="1"/>
            <p:nvPr userDrawn="1"/>
          </p:nvSpPr>
          <p:spPr>
            <a:xfrm>
              <a:off x="7091159" y="5378260"/>
              <a:ext cx="2054952" cy="228600"/>
            </a:xfrm>
            <a:prstGeom prst="rect">
              <a:avLst/>
            </a:prstGeom>
            <a:noFill/>
          </p:spPr>
          <p:txBody>
            <a:bodyPr wrap="non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2"/>
                  </a:solidFill>
                  <a:effectLst/>
                  <a:uLnTx/>
                  <a:uFillTx/>
                  <a:latin typeface="Arial"/>
                  <a:ea typeface="+mn-ea"/>
                  <a:cs typeface="+mn-cs"/>
                </a:rPr>
                <a:t>Seyfarth Shaw LLP</a:t>
              </a:r>
            </a:p>
          </p:txBody>
        </p:sp>
      </p:grpSp>
      <p:grpSp>
        <p:nvGrpSpPr>
          <p:cNvPr id="5" name="Group 4"/>
          <p:cNvGrpSpPr/>
          <p:nvPr userDrawn="1"/>
        </p:nvGrpSpPr>
        <p:grpSpPr>
          <a:xfrm>
            <a:off x="324854" y="-84221"/>
            <a:ext cx="12921914" cy="7688179"/>
            <a:chOff x="324854" y="-84221"/>
            <a:chExt cx="12921914" cy="7688179"/>
          </a:xfrm>
        </p:grpSpPr>
        <p:sp>
          <p:nvSpPr>
            <p:cNvPr id="4" name="Rectangle 3"/>
            <p:cNvSpPr/>
            <p:nvPr userDrawn="1"/>
          </p:nvSpPr>
          <p:spPr>
            <a:xfrm>
              <a:off x="12192000" y="-84221"/>
              <a:ext cx="1054768" cy="7688179"/>
            </a:xfrm>
            <a:prstGeom prst="rect">
              <a:avLst/>
            </a:prstGeom>
            <a:solidFill>
              <a:srgbClr val="E6E6E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324854" y="6858000"/>
              <a:ext cx="12031578" cy="745957"/>
            </a:xfrm>
            <a:prstGeom prst="rect">
              <a:avLst/>
            </a:prstGeom>
            <a:solidFill>
              <a:srgbClr val="E6E6E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userDrawn="1"/>
        </p:nvGrpSpPr>
        <p:grpSpPr>
          <a:xfrm>
            <a:off x="477254" y="68179"/>
            <a:ext cx="12921914" cy="7688179"/>
            <a:chOff x="324854" y="-84221"/>
            <a:chExt cx="12921914" cy="7688179"/>
          </a:xfrm>
        </p:grpSpPr>
        <p:sp>
          <p:nvSpPr>
            <p:cNvPr id="19" name="Rectangle 18"/>
            <p:cNvSpPr/>
            <p:nvPr userDrawn="1"/>
          </p:nvSpPr>
          <p:spPr>
            <a:xfrm>
              <a:off x="12192000" y="-84221"/>
              <a:ext cx="1054768" cy="7688179"/>
            </a:xfrm>
            <a:prstGeom prst="rect">
              <a:avLst/>
            </a:prstGeom>
            <a:solidFill>
              <a:srgbClr val="E6E6E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324854" y="6858000"/>
              <a:ext cx="12031578" cy="745957"/>
            </a:xfrm>
            <a:prstGeom prst="rect">
              <a:avLst/>
            </a:prstGeom>
            <a:solidFill>
              <a:srgbClr val="E6E6E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ooter Placeholder 5"/>
          <p:cNvSpPr>
            <a:spLocks noGrp="1"/>
          </p:cNvSpPr>
          <p:nvPr>
            <p:ph type="ftr" sz="quarter" idx="12"/>
          </p:nvPr>
        </p:nvSpPr>
        <p:spPr>
          <a:xfrm>
            <a:off x="667512" y="6016752"/>
            <a:ext cx="5486400" cy="123111"/>
          </a:xfrm>
        </p:spPr>
        <p:txBody>
          <a:bodyPr/>
          <a:lstStyle>
            <a:lvl1pPr>
              <a:defRPr sz="800">
                <a:solidFill>
                  <a:schemeClr val="tx2"/>
                </a:solidFill>
              </a:defRPr>
            </a:lvl1pPr>
          </a:lstStyle>
          <a:p>
            <a:r>
              <a:rPr lang="en-US"/>
              <a:t>©2020 Seyfarth Shaw LLP. All rights reserved. Private and Confidential</a:t>
            </a:r>
            <a:endParaRPr lang="en-US" dirty="0"/>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96939" y="1167928"/>
            <a:ext cx="6348250" cy="6340857"/>
          </a:xfrm>
          <a:prstGeom prst="rect">
            <a:avLst/>
          </a:prstGeom>
        </p:spPr>
      </p:pic>
    </p:spTree>
    <p:extLst>
      <p:ext uri="{BB962C8B-B14F-4D97-AF65-F5344CB8AC3E}">
        <p14:creationId xmlns:p14="http://schemas.microsoft.com/office/powerpoint/2010/main" val="1075619320"/>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preserve="1">
  <p:cSld name="Title Pattern Dark Orang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9331" y="2317843"/>
            <a:ext cx="4655075" cy="997196"/>
          </a:xfrm>
        </p:spPr>
        <p:txBody>
          <a:bodyPr wrap="square" anchor="b" anchorCtr="0">
            <a:spAutoFit/>
          </a:bodyPr>
          <a:lstStyle>
            <a:lvl1pPr>
              <a:defRPr sz="3600">
                <a:solidFill>
                  <a:schemeClr val="tx2"/>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699331" y="3515546"/>
            <a:ext cx="4655075" cy="338554"/>
          </a:xfrm>
        </p:spPr>
        <p:txBody>
          <a:bodyPr wrap="square">
            <a:spAutoFit/>
          </a:bodyPr>
          <a:lstStyle>
            <a:lvl1pPr marL="0" indent="0" algn="l">
              <a:buNone/>
              <a:defRPr sz="22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23" name="Picture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405" y="963778"/>
            <a:ext cx="2055322" cy="500677"/>
          </a:xfrm>
          <a:prstGeom prst="rect">
            <a:avLst/>
          </a:prstGeom>
        </p:spPr>
      </p:pic>
      <p:sp>
        <p:nvSpPr>
          <p:cNvPr id="39" name="Text Placeholder 5"/>
          <p:cNvSpPr>
            <a:spLocks noGrp="1"/>
          </p:cNvSpPr>
          <p:nvPr>
            <p:ph type="body" sz="quarter" idx="11"/>
          </p:nvPr>
        </p:nvSpPr>
        <p:spPr>
          <a:xfrm>
            <a:off x="694405" y="4338357"/>
            <a:ext cx="3960813" cy="479991"/>
          </a:xfrm>
        </p:spPr>
        <p:txBody>
          <a:bodyPr>
            <a:normAutofit/>
          </a:bodyPr>
          <a:lstStyle>
            <a:lvl1pPr marL="0" indent="0">
              <a:buFontTx/>
              <a:buNone/>
              <a:defRPr sz="1800">
                <a:solidFill>
                  <a:schemeClr val="tx2"/>
                </a:solidFill>
              </a:defRPr>
            </a:lvl1pPr>
            <a:lvl2pPr marL="237744" indent="0">
              <a:buFontTx/>
              <a:buNone/>
              <a:defRPr/>
            </a:lvl2pPr>
            <a:lvl3pPr marL="455612" indent="0">
              <a:buFontTx/>
              <a:buNone/>
              <a:defRPr/>
            </a:lvl3pPr>
            <a:lvl4pPr marL="693737" indent="0">
              <a:buFontTx/>
              <a:buNone/>
              <a:defRPr/>
            </a:lvl4pPr>
            <a:lvl5pPr marL="911225" indent="0">
              <a:buFontTx/>
              <a:buNone/>
              <a:defRPr/>
            </a:lvl5pPr>
          </a:lstStyle>
          <a:p>
            <a:pPr lvl="0"/>
            <a:r>
              <a:rPr lang="en-US"/>
              <a:t>Edit Master text styles</a:t>
            </a:r>
          </a:p>
        </p:txBody>
      </p:sp>
      <p:grpSp>
        <p:nvGrpSpPr>
          <p:cNvPr id="12" name="Group 11"/>
          <p:cNvGrpSpPr/>
          <p:nvPr userDrawn="1"/>
        </p:nvGrpSpPr>
        <p:grpSpPr>
          <a:xfrm>
            <a:off x="665377" y="5537861"/>
            <a:ext cx="4423901" cy="456933"/>
            <a:chOff x="7091159" y="5378260"/>
            <a:chExt cx="4423901" cy="456933"/>
          </a:xfrm>
        </p:grpSpPr>
        <p:sp>
          <p:nvSpPr>
            <p:cNvPr id="15" name="TextBox 14"/>
            <p:cNvSpPr txBox="1"/>
            <p:nvPr/>
          </p:nvSpPr>
          <p:spPr>
            <a:xfrm>
              <a:off x="7091159" y="5712082"/>
              <a:ext cx="4423901"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2"/>
                  </a:solidFill>
                  <a:effectLst/>
                  <a:uLnTx/>
                  <a:uFillTx/>
                  <a:latin typeface="Arial"/>
                  <a:ea typeface="+mn-ea"/>
                  <a:cs typeface="+mn-cs"/>
                </a:rPr>
                <a:t>“Seyfarth” refers to Seyfarth Shaw LLP (an Illinois limited liability partnership). </a:t>
              </a:r>
            </a:p>
          </p:txBody>
        </p:sp>
        <p:sp>
          <p:nvSpPr>
            <p:cNvPr id="14" name="TextBox 13"/>
            <p:cNvSpPr txBox="1"/>
            <p:nvPr userDrawn="1"/>
          </p:nvSpPr>
          <p:spPr>
            <a:xfrm>
              <a:off x="7091159" y="5378260"/>
              <a:ext cx="2054952" cy="228600"/>
            </a:xfrm>
            <a:prstGeom prst="rect">
              <a:avLst/>
            </a:prstGeom>
            <a:noFill/>
          </p:spPr>
          <p:txBody>
            <a:bodyPr wrap="non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2"/>
                  </a:solidFill>
                  <a:effectLst/>
                  <a:uLnTx/>
                  <a:uFillTx/>
                  <a:latin typeface="Arial"/>
                  <a:ea typeface="+mn-ea"/>
                  <a:cs typeface="+mn-cs"/>
                </a:rPr>
                <a:t>Seyfarth Shaw LLP</a:t>
              </a:r>
            </a:p>
          </p:txBody>
        </p:sp>
      </p:grpSp>
      <p:grpSp>
        <p:nvGrpSpPr>
          <p:cNvPr id="5" name="Group 4"/>
          <p:cNvGrpSpPr/>
          <p:nvPr userDrawn="1"/>
        </p:nvGrpSpPr>
        <p:grpSpPr>
          <a:xfrm>
            <a:off x="324854" y="-84221"/>
            <a:ext cx="12921914" cy="7688179"/>
            <a:chOff x="324854" y="-84221"/>
            <a:chExt cx="12921914" cy="7688179"/>
          </a:xfrm>
        </p:grpSpPr>
        <p:sp>
          <p:nvSpPr>
            <p:cNvPr id="4" name="Rectangle 3"/>
            <p:cNvSpPr/>
            <p:nvPr userDrawn="1"/>
          </p:nvSpPr>
          <p:spPr>
            <a:xfrm>
              <a:off x="12192000" y="-84221"/>
              <a:ext cx="1054768" cy="7688179"/>
            </a:xfrm>
            <a:prstGeom prst="rect">
              <a:avLst/>
            </a:prstGeom>
            <a:solidFill>
              <a:srgbClr val="E6E6E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324854" y="6858000"/>
              <a:ext cx="12031578" cy="745957"/>
            </a:xfrm>
            <a:prstGeom prst="rect">
              <a:avLst/>
            </a:prstGeom>
            <a:solidFill>
              <a:srgbClr val="E6E6E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userDrawn="1"/>
        </p:nvGrpSpPr>
        <p:grpSpPr>
          <a:xfrm>
            <a:off x="477254" y="68179"/>
            <a:ext cx="12921914" cy="7688179"/>
            <a:chOff x="324854" y="-84221"/>
            <a:chExt cx="12921914" cy="7688179"/>
          </a:xfrm>
        </p:grpSpPr>
        <p:sp>
          <p:nvSpPr>
            <p:cNvPr id="19" name="Rectangle 18"/>
            <p:cNvSpPr/>
            <p:nvPr userDrawn="1"/>
          </p:nvSpPr>
          <p:spPr>
            <a:xfrm>
              <a:off x="12192000" y="-84221"/>
              <a:ext cx="1054768" cy="7688179"/>
            </a:xfrm>
            <a:prstGeom prst="rect">
              <a:avLst/>
            </a:prstGeom>
            <a:solidFill>
              <a:srgbClr val="E6E6E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324854" y="6858000"/>
              <a:ext cx="12031578" cy="745957"/>
            </a:xfrm>
            <a:prstGeom prst="rect">
              <a:avLst/>
            </a:prstGeom>
            <a:solidFill>
              <a:srgbClr val="E6E6E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ooter Placeholder 5"/>
          <p:cNvSpPr>
            <a:spLocks noGrp="1"/>
          </p:cNvSpPr>
          <p:nvPr>
            <p:ph type="ftr" sz="quarter" idx="12"/>
          </p:nvPr>
        </p:nvSpPr>
        <p:spPr>
          <a:xfrm>
            <a:off x="667512" y="6016752"/>
            <a:ext cx="5486400" cy="123111"/>
          </a:xfrm>
        </p:spPr>
        <p:txBody>
          <a:bodyPr/>
          <a:lstStyle>
            <a:lvl1pPr>
              <a:defRPr sz="800">
                <a:solidFill>
                  <a:schemeClr val="tx2"/>
                </a:solidFill>
              </a:defRPr>
            </a:lvl1pPr>
          </a:lstStyle>
          <a:p>
            <a:r>
              <a:rPr lang="en-US"/>
              <a:t>©2020 Seyfarth Shaw LLP. All rights reserved. Private and Confidential</a:t>
            </a:r>
            <a:endParaRPr lang="en-US" dirty="0"/>
          </a:p>
        </p:txBody>
      </p:sp>
      <p:pic>
        <p:nvPicPr>
          <p:cNvPr id="22" name="Picture 2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12380" y="1197854"/>
            <a:ext cx="6260620" cy="6263175"/>
          </a:xfrm>
          <a:prstGeom prst="rect">
            <a:avLst/>
          </a:prstGeom>
        </p:spPr>
      </p:pic>
    </p:spTree>
    <p:extLst>
      <p:ext uri="{BB962C8B-B14F-4D97-AF65-F5344CB8AC3E}">
        <p14:creationId xmlns:p14="http://schemas.microsoft.com/office/powerpoint/2010/main" val="3643639645"/>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p:cSld name="Title Pattern Teal">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9331" y="2317843"/>
            <a:ext cx="4655075" cy="997196"/>
          </a:xfrm>
        </p:spPr>
        <p:txBody>
          <a:bodyPr wrap="square" anchor="b" anchorCtr="0">
            <a:spAutoFit/>
          </a:bodyPr>
          <a:lstStyle>
            <a:lvl1pPr>
              <a:defRPr sz="3600">
                <a:solidFill>
                  <a:schemeClr val="tx2"/>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699331" y="3515546"/>
            <a:ext cx="4655075" cy="338554"/>
          </a:xfrm>
        </p:spPr>
        <p:txBody>
          <a:bodyPr wrap="square">
            <a:spAutoFit/>
          </a:bodyPr>
          <a:lstStyle>
            <a:lvl1pPr marL="0" indent="0" algn="l">
              <a:buNone/>
              <a:defRPr sz="22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23" name="Picture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405" y="963778"/>
            <a:ext cx="2055322" cy="500677"/>
          </a:xfrm>
          <a:prstGeom prst="rect">
            <a:avLst/>
          </a:prstGeom>
        </p:spPr>
      </p:pic>
      <p:sp>
        <p:nvSpPr>
          <p:cNvPr id="39" name="Text Placeholder 5"/>
          <p:cNvSpPr>
            <a:spLocks noGrp="1"/>
          </p:cNvSpPr>
          <p:nvPr>
            <p:ph type="body" sz="quarter" idx="11"/>
          </p:nvPr>
        </p:nvSpPr>
        <p:spPr>
          <a:xfrm>
            <a:off x="694405" y="4338357"/>
            <a:ext cx="3960813" cy="479991"/>
          </a:xfrm>
        </p:spPr>
        <p:txBody>
          <a:bodyPr>
            <a:normAutofit/>
          </a:bodyPr>
          <a:lstStyle>
            <a:lvl1pPr marL="0" indent="0">
              <a:buFontTx/>
              <a:buNone/>
              <a:defRPr sz="1800">
                <a:solidFill>
                  <a:schemeClr val="tx2"/>
                </a:solidFill>
              </a:defRPr>
            </a:lvl1pPr>
            <a:lvl2pPr marL="237744" indent="0">
              <a:buFontTx/>
              <a:buNone/>
              <a:defRPr/>
            </a:lvl2pPr>
            <a:lvl3pPr marL="455612" indent="0">
              <a:buFontTx/>
              <a:buNone/>
              <a:defRPr/>
            </a:lvl3pPr>
            <a:lvl4pPr marL="693737" indent="0">
              <a:buFontTx/>
              <a:buNone/>
              <a:defRPr/>
            </a:lvl4pPr>
            <a:lvl5pPr marL="911225" indent="0">
              <a:buFontTx/>
              <a:buNone/>
              <a:defRPr/>
            </a:lvl5pPr>
          </a:lstStyle>
          <a:p>
            <a:pPr lvl="0"/>
            <a:r>
              <a:rPr lang="en-US"/>
              <a:t>Edit Master text styles</a:t>
            </a:r>
          </a:p>
        </p:txBody>
      </p:sp>
      <p:pic>
        <p:nvPicPr>
          <p:cNvPr id="25" name="Picture 2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57009" y="1250716"/>
            <a:ext cx="6182482" cy="6175281"/>
          </a:xfrm>
          <a:prstGeom prst="rect">
            <a:avLst/>
          </a:prstGeom>
        </p:spPr>
      </p:pic>
      <p:grpSp>
        <p:nvGrpSpPr>
          <p:cNvPr id="12" name="Group 11"/>
          <p:cNvGrpSpPr/>
          <p:nvPr userDrawn="1"/>
        </p:nvGrpSpPr>
        <p:grpSpPr>
          <a:xfrm>
            <a:off x="665377" y="5537861"/>
            <a:ext cx="4423901" cy="456933"/>
            <a:chOff x="7091159" y="5378260"/>
            <a:chExt cx="4423901" cy="456933"/>
          </a:xfrm>
        </p:grpSpPr>
        <p:sp>
          <p:nvSpPr>
            <p:cNvPr id="15" name="TextBox 14"/>
            <p:cNvSpPr txBox="1"/>
            <p:nvPr/>
          </p:nvSpPr>
          <p:spPr>
            <a:xfrm>
              <a:off x="7091159" y="5712082"/>
              <a:ext cx="4423901"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2"/>
                  </a:solidFill>
                  <a:effectLst/>
                  <a:uLnTx/>
                  <a:uFillTx/>
                  <a:latin typeface="Arial"/>
                  <a:ea typeface="+mn-ea"/>
                  <a:cs typeface="+mn-cs"/>
                </a:rPr>
                <a:t>“Seyfarth” refers to Seyfarth Shaw LLP (an Illinois limited liability partnership). </a:t>
              </a:r>
            </a:p>
          </p:txBody>
        </p:sp>
        <p:sp>
          <p:nvSpPr>
            <p:cNvPr id="14" name="TextBox 13"/>
            <p:cNvSpPr txBox="1"/>
            <p:nvPr userDrawn="1"/>
          </p:nvSpPr>
          <p:spPr>
            <a:xfrm>
              <a:off x="7091159" y="5378260"/>
              <a:ext cx="2054952" cy="228600"/>
            </a:xfrm>
            <a:prstGeom prst="rect">
              <a:avLst/>
            </a:prstGeom>
            <a:noFill/>
          </p:spPr>
          <p:txBody>
            <a:bodyPr wrap="non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2"/>
                  </a:solidFill>
                  <a:effectLst/>
                  <a:uLnTx/>
                  <a:uFillTx/>
                  <a:latin typeface="Arial"/>
                  <a:ea typeface="+mn-ea"/>
                  <a:cs typeface="+mn-cs"/>
                </a:rPr>
                <a:t>Seyfarth Shaw LLP</a:t>
              </a:r>
            </a:p>
          </p:txBody>
        </p:sp>
      </p:grpSp>
      <p:grpSp>
        <p:nvGrpSpPr>
          <p:cNvPr id="5" name="Group 4"/>
          <p:cNvGrpSpPr/>
          <p:nvPr userDrawn="1"/>
        </p:nvGrpSpPr>
        <p:grpSpPr>
          <a:xfrm>
            <a:off x="324854" y="-84221"/>
            <a:ext cx="12921914" cy="7688179"/>
            <a:chOff x="324854" y="-84221"/>
            <a:chExt cx="12921914" cy="7688179"/>
          </a:xfrm>
        </p:grpSpPr>
        <p:sp>
          <p:nvSpPr>
            <p:cNvPr id="4" name="Rectangle 3"/>
            <p:cNvSpPr/>
            <p:nvPr userDrawn="1"/>
          </p:nvSpPr>
          <p:spPr>
            <a:xfrm>
              <a:off x="12192000" y="-84221"/>
              <a:ext cx="1054768" cy="7688179"/>
            </a:xfrm>
            <a:prstGeom prst="rect">
              <a:avLst/>
            </a:prstGeom>
            <a:solidFill>
              <a:srgbClr val="E6E6E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324854" y="6858000"/>
              <a:ext cx="12031578" cy="745957"/>
            </a:xfrm>
            <a:prstGeom prst="rect">
              <a:avLst/>
            </a:prstGeom>
            <a:solidFill>
              <a:srgbClr val="E6E6E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userDrawn="1"/>
        </p:nvGrpSpPr>
        <p:grpSpPr>
          <a:xfrm>
            <a:off x="477254" y="68179"/>
            <a:ext cx="12921914" cy="7688179"/>
            <a:chOff x="324854" y="-84221"/>
            <a:chExt cx="12921914" cy="7688179"/>
          </a:xfrm>
        </p:grpSpPr>
        <p:sp>
          <p:nvSpPr>
            <p:cNvPr id="19" name="Rectangle 18"/>
            <p:cNvSpPr/>
            <p:nvPr userDrawn="1"/>
          </p:nvSpPr>
          <p:spPr>
            <a:xfrm>
              <a:off x="12192000" y="-84221"/>
              <a:ext cx="1054768" cy="7688179"/>
            </a:xfrm>
            <a:prstGeom prst="rect">
              <a:avLst/>
            </a:prstGeom>
            <a:solidFill>
              <a:srgbClr val="E6E6E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324854" y="6858000"/>
              <a:ext cx="12031578" cy="745957"/>
            </a:xfrm>
            <a:prstGeom prst="rect">
              <a:avLst/>
            </a:prstGeom>
            <a:solidFill>
              <a:srgbClr val="E6E6E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ooter Placeholder 5"/>
          <p:cNvSpPr>
            <a:spLocks noGrp="1"/>
          </p:cNvSpPr>
          <p:nvPr>
            <p:ph type="ftr" sz="quarter" idx="12"/>
          </p:nvPr>
        </p:nvSpPr>
        <p:spPr>
          <a:xfrm>
            <a:off x="667512" y="6016752"/>
            <a:ext cx="5486400" cy="123111"/>
          </a:xfrm>
        </p:spPr>
        <p:txBody>
          <a:bodyPr/>
          <a:lstStyle>
            <a:lvl1pPr>
              <a:defRPr sz="800">
                <a:solidFill>
                  <a:schemeClr val="tx2"/>
                </a:solidFill>
              </a:defRPr>
            </a:lvl1pPr>
          </a:lstStyle>
          <a:p>
            <a:r>
              <a:rPr lang="en-US"/>
              <a:t>©2020 Seyfarth Shaw LLP. All rights reserved. Private and Confidential</a:t>
            </a:r>
            <a:endParaRPr lang="en-US" dirty="0"/>
          </a:p>
        </p:txBody>
      </p:sp>
    </p:spTree>
    <p:extLst>
      <p:ext uri="{BB962C8B-B14F-4D97-AF65-F5344CB8AC3E}">
        <p14:creationId xmlns:p14="http://schemas.microsoft.com/office/powerpoint/2010/main" val="2350383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Ev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09600" y="1181100"/>
            <a:ext cx="5384800" cy="5276849"/>
          </a:xfrm>
        </p:spPr>
        <p:txBody>
          <a:bodyPr/>
          <a:lstStyle>
            <a:lvl1pPr>
              <a:defRPr sz="2400">
                <a:solidFill>
                  <a:schemeClr val="bg2"/>
                </a:solidFill>
              </a:defRPr>
            </a:lvl1pPr>
            <a:lvl2pPr>
              <a:defRPr sz="2200">
                <a:solidFill>
                  <a:schemeClr val="bg2"/>
                </a:solidFill>
              </a:defRPr>
            </a:lvl2pPr>
            <a:lvl3pPr>
              <a:defRPr sz="2000">
                <a:solidFill>
                  <a:schemeClr val="bg2"/>
                </a:solidFill>
              </a:defRPr>
            </a:lvl3pPr>
            <a:lvl4pPr>
              <a:defRPr sz="1800">
                <a:solidFill>
                  <a:schemeClr val="bg2"/>
                </a:solidFill>
              </a:defRPr>
            </a:lvl4pPr>
            <a:lvl5pPr>
              <a:defRPr sz="1800">
                <a:solidFill>
                  <a:schemeClr val="bg2"/>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181100"/>
            <a:ext cx="5384800" cy="5276849"/>
          </a:xfrm>
        </p:spPr>
        <p:txBody>
          <a:bodyPr/>
          <a:lstStyle>
            <a:lvl1pPr>
              <a:defRPr sz="2400">
                <a:solidFill>
                  <a:schemeClr val="bg2"/>
                </a:solidFill>
              </a:defRPr>
            </a:lvl1pPr>
            <a:lvl2pPr>
              <a:defRPr sz="2200">
                <a:solidFill>
                  <a:schemeClr val="bg2"/>
                </a:solidFill>
              </a:defRPr>
            </a:lvl2pPr>
            <a:lvl3pPr>
              <a:defRPr sz="2000">
                <a:solidFill>
                  <a:schemeClr val="bg2"/>
                </a:solidFill>
              </a:defRPr>
            </a:lvl3pPr>
            <a:lvl4pPr>
              <a:defRPr sz="1800">
                <a:solidFill>
                  <a:schemeClr val="bg2"/>
                </a:solidFill>
              </a:defRPr>
            </a:lvl4pPr>
            <a:lvl5pPr>
              <a:defRPr sz="1800">
                <a:solidFill>
                  <a:schemeClr val="bg2"/>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lvl1pPr>
              <a:defRPr>
                <a:solidFill>
                  <a:schemeClr val="bg2"/>
                </a:solidFill>
              </a:defRPr>
            </a:lvl1pPr>
          </a:lstStyle>
          <a:p>
            <a:r>
              <a:rPr lang="en-US"/>
              <a:t>©2020 Seyfarth Shaw LLP. All rights reserved. Private and Confidential</a:t>
            </a:r>
            <a:endParaRPr lang="en-US" dirty="0"/>
          </a:p>
        </p:txBody>
      </p:sp>
      <p:sp>
        <p:nvSpPr>
          <p:cNvPr id="7" name="Slide Number Placeholder 6"/>
          <p:cNvSpPr>
            <a:spLocks noGrp="1"/>
          </p:cNvSpPr>
          <p:nvPr>
            <p:ph type="sldNum" sz="quarter" idx="12"/>
          </p:nvPr>
        </p:nvSpPr>
        <p:spPr/>
        <p:txBody>
          <a:bodyPr/>
          <a:lstStyle/>
          <a:p>
            <a:fld id="{8F61AF13-11BC-4357-89F3-660C939FF256}" type="slidenum">
              <a:rPr lang="en-US" smtClean="0"/>
              <a:t>‹#›</a:t>
            </a:fld>
            <a:endParaRPr lang="en-US" dirty="0"/>
          </a:p>
        </p:txBody>
      </p:sp>
    </p:spTree>
    <p:extLst>
      <p:ext uri="{BB962C8B-B14F-4D97-AF65-F5344CB8AC3E}">
        <p14:creationId xmlns:p14="http://schemas.microsoft.com/office/powerpoint/2010/main" val="2521289477"/>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preserve="1">
  <p:cSld name="Title Pattern Dark Teal">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9331" y="2317843"/>
            <a:ext cx="4655075" cy="997196"/>
          </a:xfrm>
        </p:spPr>
        <p:txBody>
          <a:bodyPr wrap="square" anchor="b" anchorCtr="0">
            <a:spAutoFit/>
          </a:bodyPr>
          <a:lstStyle>
            <a:lvl1pPr>
              <a:defRPr sz="3600">
                <a:solidFill>
                  <a:schemeClr val="tx2"/>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699331" y="3515546"/>
            <a:ext cx="4655075" cy="338554"/>
          </a:xfrm>
        </p:spPr>
        <p:txBody>
          <a:bodyPr wrap="square">
            <a:spAutoFit/>
          </a:bodyPr>
          <a:lstStyle>
            <a:lvl1pPr marL="0" indent="0" algn="l">
              <a:buNone/>
              <a:defRPr sz="22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23" name="Picture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405" y="963778"/>
            <a:ext cx="2055322" cy="500677"/>
          </a:xfrm>
          <a:prstGeom prst="rect">
            <a:avLst/>
          </a:prstGeom>
        </p:spPr>
      </p:pic>
      <p:sp>
        <p:nvSpPr>
          <p:cNvPr id="39" name="Text Placeholder 5"/>
          <p:cNvSpPr>
            <a:spLocks noGrp="1"/>
          </p:cNvSpPr>
          <p:nvPr>
            <p:ph type="body" sz="quarter" idx="11"/>
          </p:nvPr>
        </p:nvSpPr>
        <p:spPr>
          <a:xfrm>
            <a:off x="694405" y="4338357"/>
            <a:ext cx="3960813" cy="479991"/>
          </a:xfrm>
        </p:spPr>
        <p:txBody>
          <a:bodyPr>
            <a:normAutofit/>
          </a:bodyPr>
          <a:lstStyle>
            <a:lvl1pPr marL="0" indent="0">
              <a:buFontTx/>
              <a:buNone/>
              <a:defRPr sz="1800">
                <a:solidFill>
                  <a:schemeClr val="tx2"/>
                </a:solidFill>
              </a:defRPr>
            </a:lvl1pPr>
            <a:lvl2pPr marL="237744" indent="0">
              <a:buFontTx/>
              <a:buNone/>
              <a:defRPr/>
            </a:lvl2pPr>
            <a:lvl3pPr marL="455612" indent="0">
              <a:buFontTx/>
              <a:buNone/>
              <a:defRPr/>
            </a:lvl3pPr>
            <a:lvl4pPr marL="693737" indent="0">
              <a:buFontTx/>
              <a:buNone/>
              <a:defRPr/>
            </a:lvl4pPr>
            <a:lvl5pPr marL="911225" indent="0">
              <a:buFontTx/>
              <a:buNone/>
              <a:defRPr/>
            </a:lvl5pPr>
          </a:lstStyle>
          <a:p>
            <a:pPr lvl="0"/>
            <a:r>
              <a:rPr lang="en-US"/>
              <a:t>Edit Master text styles</a:t>
            </a:r>
          </a:p>
        </p:txBody>
      </p:sp>
      <p:pic>
        <p:nvPicPr>
          <p:cNvPr id="25" name="Picture 2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57009" y="1250716"/>
            <a:ext cx="6182482" cy="6175281"/>
          </a:xfrm>
          <a:prstGeom prst="rect">
            <a:avLst/>
          </a:prstGeom>
        </p:spPr>
      </p:pic>
      <p:grpSp>
        <p:nvGrpSpPr>
          <p:cNvPr id="12" name="Group 11"/>
          <p:cNvGrpSpPr/>
          <p:nvPr userDrawn="1"/>
        </p:nvGrpSpPr>
        <p:grpSpPr>
          <a:xfrm>
            <a:off x="665377" y="5537861"/>
            <a:ext cx="4423901" cy="456933"/>
            <a:chOff x="7091159" y="5378260"/>
            <a:chExt cx="4423901" cy="456933"/>
          </a:xfrm>
        </p:grpSpPr>
        <p:sp>
          <p:nvSpPr>
            <p:cNvPr id="15" name="TextBox 14"/>
            <p:cNvSpPr txBox="1"/>
            <p:nvPr/>
          </p:nvSpPr>
          <p:spPr>
            <a:xfrm>
              <a:off x="7091159" y="5712082"/>
              <a:ext cx="4423901"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2"/>
                  </a:solidFill>
                  <a:effectLst/>
                  <a:uLnTx/>
                  <a:uFillTx/>
                  <a:latin typeface="Arial"/>
                  <a:ea typeface="+mn-ea"/>
                  <a:cs typeface="+mn-cs"/>
                </a:rPr>
                <a:t>“Seyfarth” refers to Seyfarth Shaw LLP (an Illinois limited liability partnership). </a:t>
              </a:r>
            </a:p>
          </p:txBody>
        </p:sp>
        <p:sp>
          <p:nvSpPr>
            <p:cNvPr id="14" name="TextBox 13"/>
            <p:cNvSpPr txBox="1"/>
            <p:nvPr userDrawn="1"/>
          </p:nvSpPr>
          <p:spPr>
            <a:xfrm>
              <a:off x="7091159" y="5378260"/>
              <a:ext cx="2054952" cy="228600"/>
            </a:xfrm>
            <a:prstGeom prst="rect">
              <a:avLst/>
            </a:prstGeom>
            <a:noFill/>
          </p:spPr>
          <p:txBody>
            <a:bodyPr wrap="non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2"/>
                  </a:solidFill>
                  <a:effectLst/>
                  <a:uLnTx/>
                  <a:uFillTx/>
                  <a:latin typeface="Arial"/>
                  <a:ea typeface="+mn-ea"/>
                  <a:cs typeface="+mn-cs"/>
                </a:rPr>
                <a:t>Seyfarth Shaw LLP</a:t>
              </a:r>
            </a:p>
          </p:txBody>
        </p:sp>
      </p:grpSp>
      <p:grpSp>
        <p:nvGrpSpPr>
          <p:cNvPr id="5" name="Group 4"/>
          <p:cNvGrpSpPr/>
          <p:nvPr userDrawn="1"/>
        </p:nvGrpSpPr>
        <p:grpSpPr>
          <a:xfrm>
            <a:off x="324854" y="-84221"/>
            <a:ext cx="12921914" cy="7688179"/>
            <a:chOff x="324854" y="-84221"/>
            <a:chExt cx="12921914" cy="7688179"/>
          </a:xfrm>
        </p:grpSpPr>
        <p:sp>
          <p:nvSpPr>
            <p:cNvPr id="4" name="Rectangle 3"/>
            <p:cNvSpPr/>
            <p:nvPr userDrawn="1"/>
          </p:nvSpPr>
          <p:spPr>
            <a:xfrm>
              <a:off x="12192000" y="-84221"/>
              <a:ext cx="1054768" cy="7688179"/>
            </a:xfrm>
            <a:prstGeom prst="rect">
              <a:avLst/>
            </a:prstGeom>
            <a:solidFill>
              <a:srgbClr val="E6E6E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324854" y="6858000"/>
              <a:ext cx="12031578" cy="745957"/>
            </a:xfrm>
            <a:prstGeom prst="rect">
              <a:avLst/>
            </a:prstGeom>
            <a:solidFill>
              <a:srgbClr val="E6E6E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userDrawn="1"/>
        </p:nvGrpSpPr>
        <p:grpSpPr>
          <a:xfrm>
            <a:off x="477254" y="68179"/>
            <a:ext cx="12921914" cy="7688179"/>
            <a:chOff x="324854" y="-84221"/>
            <a:chExt cx="12921914" cy="7688179"/>
          </a:xfrm>
        </p:grpSpPr>
        <p:sp>
          <p:nvSpPr>
            <p:cNvPr id="19" name="Rectangle 18"/>
            <p:cNvSpPr/>
            <p:nvPr userDrawn="1"/>
          </p:nvSpPr>
          <p:spPr>
            <a:xfrm>
              <a:off x="12192000" y="-84221"/>
              <a:ext cx="1054768" cy="7688179"/>
            </a:xfrm>
            <a:prstGeom prst="rect">
              <a:avLst/>
            </a:prstGeom>
            <a:solidFill>
              <a:srgbClr val="E6E6E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324854" y="6858000"/>
              <a:ext cx="12031578" cy="745957"/>
            </a:xfrm>
            <a:prstGeom prst="rect">
              <a:avLst/>
            </a:prstGeom>
            <a:solidFill>
              <a:srgbClr val="E6E6E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ooter Placeholder 5"/>
          <p:cNvSpPr>
            <a:spLocks noGrp="1"/>
          </p:cNvSpPr>
          <p:nvPr>
            <p:ph type="ftr" sz="quarter" idx="12"/>
          </p:nvPr>
        </p:nvSpPr>
        <p:spPr>
          <a:xfrm>
            <a:off x="667512" y="6016752"/>
            <a:ext cx="5486400" cy="123111"/>
          </a:xfrm>
        </p:spPr>
        <p:txBody>
          <a:bodyPr/>
          <a:lstStyle>
            <a:lvl1pPr>
              <a:defRPr sz="800">
                <a:solidFill>
                  <a:schemeClr val="tx2"/>
                </a:solidFill>
              </a:defRPr>
            </a:lvl1pPr>
          </a:lstStyle>
          <a:p>
            <a:r>
              <a:rPr lang="en-US"/>
              <a:t>©2020 Seyfarth Shaw LLP. All rights reserved. Private and Confidential</a:t>
            </a:r>
            <a:endParaRPr lang="en-US" dirty="0"/>
          </a:p>
        </p:txBody>
      </p:sp>
    </p:spTree>
    <p:extLst>
      <p:ext uri="{BB962C8B-B14F-4D97-AF65-F5344CB8AC3E}">
        <p14:creationId xmlns:p14="http://schemas.microsoft.com/office/powerpoint/2010/main" val="3418305852"/>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preserve="1">
  <p:cSld name="Title Pattern Purple ">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9331" y="2317843"/>
            <a:ext cx="4655075" cy="997196"/>
          </a:xfrm>
        </p:spPr>
        <p:txBody>
          <a:bodyPr wrap="square" anchor="b" anchorCtr="0">
            <a:spAutoFit/>
          </a:bodyPr>
          <a:lstStyle>
            <a:lvl1pPr>
              <a:defRPr sz="3600">
                <a:solidFill>
                  <a:schemeClr val="tx2"/>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699331" y="3515546"/>
            <a:ext cx="4655075" cy="338554"/>
          </a:xfrm>
        </p:spPr>
        <p:txBody>
          <a:bodyPr wrap="square">
            <a:spAutoFit/>
          </a:bodyPr>
          <a:lstStyle>
            <a:lvl1pPr marL="0" indent="0" algn="l">
              <a:buNone/>
              <a:defRPr sz="22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23" name="Picture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405" y="963778"/>
            <a:ext cx="2055322" cy="500677"/>
          </a:xfrm>
          <a:prstGeom prst="rect">
            <a:avLst/>
          </a:prstGeom>
        </p:spPr>
      </p:pic>
      <p:sp>
        <p:nvSpPr>
          <p:cNvPr id="39" name="Text Placeholder 5"/>
          <p:cNvSpPr>
            <a:spLocks noGrp="1"/>
          </p:cNvSpPr>
          <p:nvPr>
            <p:ph type="body" sz="quarter" idx="11"/>
          </p:nvPr>
        </p:nvSpPr>
        <p:spPr>
          <a:xfrm>
            <a:off x="694405" y="4338357"/>
            <a:ext cx="3960813" cy="479991"/>
          </a:xfrm>
        </p:spPr>
        <p:txBody>
          <a:bodyPr>
            <a:normAutofit/>
          </a:bodyPr>
          <a:lstStyle>
            <a:lvl1pPr marL="0" indent="0">
              <a:buFontTx/>
              <a:buNone/>
              <a:defRPr sz="1800">
                <a:solidFill>
                  <a:schemeClr val="tx2"/>
                </a:solidFill>
              </a:defRPr>
            </a:lvl1pPr>
            <a:lvl2pPr marL="237744" indent="0">
              <a:buFontTx/>
              <a:buNone/>
              <a:defRPr/>
            </a:lvl2pPr>
            <a:lvl3pPr marL="455612" indent="0">
              <a:buFontTx/>
              <a:buNone/>
              <a:defRPr/>
            </a:lvl3pPr>
            <a:lvl4pPr marL="693737" indent="0">
              <a:buFontTx/>
              <a:buNone/>
              <a:defRPr/>
            </a:lvl4pPr>
            <a:lvl5pPr marL="911225" indent="0">
              <a:buFontTx/>
              <a:buNone/>
              <a:defRPr/>
            </a:lvl5pPr>
          </a:lstStyle>
          <a:p>
            <a:pPr lvl="0"/>
            <a:r>
              <a:rPr lang="en-US"/>
              <a:t>Edit Master text styles</a:t>
            </a:r>
          </a:p>
        </p:txBody>
      </p:sp>
      <p:grpSp>
        <p:nvGrpSpPr>
          <p:cNvPr id="12" name="Group 11"/>
          <p:cNvGrpSpPr/>
          <p:nvPr userDrawn="1"/>
        </p:nvGrpSpPr>
        <p:grpSpPr>
          <a:xfrm>
            <a:off x="665377" y="5537861"/>
            <a:ext cx="4423901" cy="456933"/>
            <a:chOff x="7091159" y="5378260"/>
            <a:chExt cx="4423901" cy="456933"/>
          </a:xfrm>
        </p:grpSpPr>
        <p:sp>
          <p:nvSpPr>
            <p:cNvPr id="15" name="TextBox 14"/>
            <p:cNvSpPr txBox="1"/>
            <p:nvPr/>
          </p:nvSpPr>
          <p:spPr>
            <a:xfrm>
              <a:off x="7091159" y="5712082"/>
              <a:ext cx="4423901"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2"/>
                  </a:solidFill>
                  <a:effectLst/>
                  <a:uLnTx/>
                  <a:uFillTx/>
                  <a:latin typeface="Arial"/>
                  <a:ea typeface="+mn-ea"/>
                  <a:cs typeface="+mn-cs"/>
                </a:rPr>
                <a:t>“Seyfarth” refers to Seyfarth Shaw LLP (an Illinois limited liability partnership). </a:t>
              </a:r>
            </a:p>
          </p:txBody>
        </p:sp>
        <p:sp>
          <p:nvSpPr>
            <p:cNvPr id="14" name="TextBox 13"/>
            <p:cNvSpPr txBox="1"/>
            <p:nvPr userDrawn="1"/>
          </p:nvSpPr>
          <p:spPr>
            <a:xfrm>
              <a:off x="7091159" y="5378260"/>
              <a:ext cx="2054952" cy="228600"/>
            </a:xfrm>
            <a:prstGeom prst="rect">
              <a:avLst/>
            </a:prstGeom>
            <a:noFill/>
          </p:spPr>
          <p:txBody>
            <a:bodyPr wrap="non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2"/>
                  </a:solidFill>
                  <a:effectLst/>
                  <a:uLnTx/>
                  <a:uFillTx/>
                  <a:latin typeface="Arial"/>
                  <a:ea typeface="+mn-ea"/>
                  <a:cs typeface="+mn-cs"/>
                </a:rPr>
                <a:t>Seyfarth Shaw LLP</a:t>
              </a:r>
            </a:p>
          </p:txBody>
        </p:sp>
      </p:grpSp>
      <p:grpSp>
        <p:nvGrpSpPr>
          <p:cNvPr id="17" name="Group 16"/>
          <p:cNvGrpSpPr/>
          <p:nvPr userDrawn="1"/>
        </p:nvGrpSpPr>
        <p:grpSpPr>
          <a:xfrm>
            <a:off x="324854" y="-84221"/>
            <a:ext cx="12921914" cy="7688179"/>
            <a:chOff x="324854" y="-84221"/>
            <a:chExt cx="12921914" cy="7688179"/>
          </a:xfrm>
        </p:grpSpPr>
        <p:sp>
          <p:nvSpPr>
            <p:cNvPr id="18" name="Rectangle 17"/>
            <p:cNvSpPr/>
            <p:nvPr userDrawn="1"/>
          </p:nvSpPr>
          <p:spPr>
            <a:xfrm>
              <a:off x="12192000" y="-84221"/>
              <a:ext cx="1054768" cy="7688179"/>
            </a:xfrm>
            <a:prstGeom prst="rect">
              <a:avLst/>
            </a:prstGeom>
            <a:solidFill>
              <a:srgbClr val="E6E6E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324854" y="6858000"/>
              <a:ext cx="12031578" cy="745957"/>
            </a:xfrm>
            <a:prstGeom prst="rect">
              <a:avLst/>
            </a:prstGeom>
            <a:solidFill>
              <a:srgbClr val="E6E6E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Footer Placeholder 3"/>
          <p:cNvSpPr>
            <a:spLocks noGrp="1"/>
          </p:cNvSpPr>
          <p:nvPr>
            <p:ph type="ftr" sz="quarter" idx="12"/>
          </p:nvPr>
        </p:nvSpPr>
        <p:spPr>
          <a:xfrm>
            <a:off x="667512" y="6016752"/>
            <a:ext cx="5486400" cy="123111"/>
          </a:xfrm>
        </p:spPr>
        <p:txBody>
          <a:bodyPr/>
          <a:lstStyle>
            <a:lvl1pPr>
              <a:defRPr sz="800">
                <a:solidFill>
                  <a:schemeClr val="tx2"/>
                </a:solidFill>
              </a:defRPr>
            </a:lvl1pPr>
          </a:lstStyle>
          <a:p>
            <a:r>
              <a:rPr lang="en-US"/>
              <a:t>©2020 Seyfarth Shaw LLP. All rights reserved. Private and Confidential</a:t>
            </a:r>
            <a:endParaRPr lang="en-US" dirty="0"/>
          </a:p>
        </p:txBody>
      </p: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86848" y="1191976"/>
            <a:ext cx="6310228" cy="6292761"/>
          </a:xfrm>
          <a:prstGeom prst="rect">
            <a:avLst/>
          </a:prstGeom>
        </p:spPr>
      </p:pic>
    </p:spTree>
    <p:extLst>
      <p:ext uri="{BB962C8B-B14F-4D97-AF65-F5344CB8AC3E}">
        <p14:creationId xmlns:p14="http://schemas.microsoft.com/office/powerpoint/2010/main" val="338928995"/>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preserve="1">
  <p:cSld name="Title Pattern Dark Purple ">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9331" y="2317843"/>
            <a:ext cx="4655075" cy="997196"/>
          </a:xfrm>
        </p:spPr>
        <p:txBody>
          <a:bodyPr wrap="square" anchor="b" anchorCtr="0">
            <a:spAutoFit/>
          </a:bodyPr>
          <a:lstStyle>
            <a:lvl1pPr>
              <a:defRPr sz="3600">
                <a:solidFill>
                  <a:schemeClr val="tx2"/>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699331" y="3515546"/>
            <a:ext cx="4655075" cy="338554"/>
          </a:xfrm>
        </p:spPr>
        <p:txBody>
          <a:bodyPr wrap="square">
            <a:spAutoFit/>
          </a:bodyPr>
          <a:lstStyle>
            <a:lvl1pPr marL="0" indent="0" algn="l">
              <a:buNone/>
              <a:defRPr sz="22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23" name="Picture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405" y="963778"/>
            <a:ext cx="2055322" cy="500677"/>
          </a:xfrm>
          <a:prstGeom prst="rect">
            <a:avLst/>
          </a:prstGeom>
        </p:spPr>
      </p:pic>
      <p:sp>
        <p:nvSpPr>
          <p:cNvPr id="39" name="Text Placeholder 5"/>
          <p:cNvSpPr>
            <a:spLocks noGrp="1"/>
          </p:cNvSpPr>
          <p:nvPr>
            <p:ph type="body" sz="quarter" idx="11"/>
          </p:nvPr>
        </p:nvSpPr>
        <p:spPr>
          <a:xfrm>
            <a:off x="694405" y="4338357"/>
            <a:ext cx="3960813" cy="479991"/>
          </a:xfrm>
        </p:spPr>
        <p:txBody>
          <a:bodyPr>
            <a:normAutofit/>
          </a:bodyPr>
          <a:lstStyle>
            <a:lvl1pPr marL="0" indent="0">
              <a:buFontTx/>
              <a:buNone/>
              <a:defRPr sz="1800">
                <a:solidFill>
                  <a:schemeClr val="tx2"/>
                </a:solidFill>
              </a:defRPr>
            </a:lvl1pPr>
            <a:lvl2pPr marL="237744" indent="0">
              <a:buFontTx/>
              <a:buNone/>
              <a:defRPr/>
            </a:lvl2pPr>
            <a:lvl3pPr marL="455612" indent="0">
              <a:buFontTx/>
              <a:buNone/>
              <a:defRPr/>
            </a:lvl3pPr>
            <a:lvl4pPr marL="693737" indent="0">
              <a:buFontTx/>
              <a:buNone/>
              <a:defRPr/>
            </a:lvl4pPr>
            <a:lvl5pPr marL="911225" indent="0">
              <a:buFontTx/>
              <a:buNone/>
              <a:defRPr/>
            </a:lvl5pPr>
          </a:lstStyle>
          <a:p>
            <a:pPr lvl="0"/>
            <a:r>
              <a:rPr lang="en-US"/>
              <a:t>Edit Master text styles</a:t>
            </a:r>
          </a:p>
        </p:txBody>
      </p:sp>
      <p:pic>
        <p:nvPicPr>
          <p:cNvPr id="27" name="Picture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38971" y="1396223"/>
            <a:ext cx="6021241" cy="6014227"/>
          </a:xfrm>
          <a:prstGeom prst="rect">
            <a:avLst/>
          </a:prstGeom>
        </p:spPr>
      </p:pic>
      <p:grpSp>
        <p:nvGrpSpPr>
          <p:cNvPr id="12" name="Group 11"/>
          <p:cNvGrpSpPr/>
          <p:nvPr userDrawn="1"/>
        </p:nvGrpSpPr>
        <p:grpSpPr>
          <a:xfrm>
            <a:off x="665377" y="5537861"/>
            <a:ext cx="4423901" cy="456933"/>
            <a:chOff x="7091159" y="5378260"/>
            <a:chExt cx="4423901" cy="456933"/>
          </a:xfrm>
        </p:grpSpPr>
        <p:sp>
          <p:nvSpPr>
            <p:cNvPr id="15" name="TextBox 14"/>
            <p:cNvSpPr txBox="1"/>
            <p:nvPr/>
          </p:nvSpPr>
          <p:spPr>
            <a:xfrm>
              <a:off x="7091159" y="5712082"/>
              <a:ext cx="4423901"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2"/>
                  </a:solidFill>
                  <a:effectLst/>
                  <a:uLnTx/>
                  <a:uFillTx/>
                  <a:latin typeface="Arial"/>
                  <a:ea typeface="+mn-ea"/>
                  <a:cs typeface="+mn-cs"/>
                </a:rPr>
                <a:t>“Seyfarth” refers to Seyfarth Shaw LLP (an Illinois limited liability partnership). </a:t>
              </a:r>
            </a:p>
          </p:txBody>
        </p:sp>
        <p:sp>
          <p:nvSpPr>
            <p:cNvPr id="14" name="TextBox 13"/>
            <p:cNvSpPr txBox="1"/>
            <p:nvPr userDrawn="1"/>
          </p:nvSpPr>
          <p:spPr>
            <a:xfrm>
              <a:off x="7091159" y="5378260"/>
              <a:ext cx="2054952" cy="228600"/>
            </a:xfrm>
            <a:prstGeom prst="rect">
              <a:avLst/>
            </a:prstGeom>
            <a:noFill/>
          </p:spPr>
          <p:txBody>
            <a:bodyPr wrap="non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2"/>
                  </a:solidFill>
                  <a:effectLst/>
                  <a:uLnTx/>
                  <a:uFillTx/>
                  <a:latin typeface="Arial"/>
                  <a:ea typeface="+mn-ea"/>
                  <a:cs typeface="+mn-cs"/>
                </a:rPr>
                <a:t>Seyfarth Shaw LLP</a:t>
              </a:r>
            </a:p>
          </p:txBody>
        </p:sp>
      </p:grpSp>
      <p:grpSp>
        <p:nvGrpSpPr>
          <p:cNvPr id="17" name="Group 16"/>
          <p:cNvGrpSpPr/>
          <p:nvPr userDrawn="1"/>
        </p:nvGrpSpPr>
        <p:grpSpPr>
          <a:xfrm>
            <a:off x="324854" y="-84221"/>
            <a:ext cx="12921914" cy="7688179"/>
            <a:chOff x="324854" y="-84221"/>
            <a:chExt cx="12921914" cy="7688179"/>
          </a:xfrm>
        </p:grpSpPr>
        <p:sp>
          <p:nvSpPr>
            <p:cNvPr id="18" name="Rectangle 17"/>
            <p:cNvSpPr/>
            <p:nvPr userDrawn="1"/>
          </p:nvSpPr>
          <p:spPr>
            <a:xfrm>
              <a:off x="12192000" y="-84221"/>
              <a:ext cx="1054768" cy="7688179"/>
            </a:xfrm>
            <a:prstGeom prst="rect">
              <a:avLst/>
            </a:prstGeom>
            <a:solidFill>
              <a:srgbClr val="E6E6E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324854" y="6858000"/>
              <a:ext cx="12031578" cy="745957"/>
            </a:xfrm>
            <a:prstGeom prst="rect">
              <a:avLst/>
            </a:prstGeom>
            <a:solidFill>
              <a:srgbClr val="E6E6E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Footer Placeholder 3"/>
          <p:cNvSpPr>
            <a:spLocks noGrp="1"/>
          </p:cNvSpPr>
          <p:nvPr>
            <p:ph type="ftr" sz="quarter" idx="12"/>
          </p:nvPr>
        </p:nvSpPr>
        <p:spPr>
          <a:xfrm>
            <a:off x="667512" y="6016752"/>
            <a:ext cx="5486400" cy="123111"/>
          </a:xfrm>
        </p:spPr>
        <p:txBody>
          <a:bodyPr/>
          <a:lstStyle>
            <a:lvl1pPr>
              <a:defRPr sz="800">
                <a:solidFill>
                  <a:schemeClr val="tx2"/>
                </a:solidFill>
              </a:defRPr>
            </a:lvl1pPr>
          </a:lstStyle>
          <a:p>
            <a:r>
              <a:rPr lang="en-US"/>
              <a:t>©2020 Seyfarth Shaw LLP. All rights reserved. Private and Confidential</a:t>
            </a:r>
            <a:endParaRPr lang="en-US" dirty="0"/>
          </a:p>
        </p:txBody>
      </p:sp>
    </p:spTree>
    <p:extLst>
      <p:ext uri="{BB962C8B-B14F-4D97-AF65-F5344CB8AC3E}">
        <p14:creationId xmlns:p14="http://schemas.microsoft.com/office/powerpoint/2010/main" val="2864182290"/>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preserve="1">
  <p:cSld name="Title Photo Black">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4405" y="2312549"/>
            <a:ext cx="4516856" cy="997196"/>
          </a:xfrm>
        </p:spPr>
        <p:txBody>
          <a:bodyPr wrap="square" anchor="b" anchorCtr="0">
            <a:spAutoFit/>
          </a:bodyPr>
          <a:lstStyle>
            <a:lvl1pPr>
              <a:defRPr sz="3600">
                <a:solidFill>
                  <a:schemeClr val="tx2"/>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694405" y="3510252"/>
            <a:ext cx="4516856" cy="338554"/>
          </a:xfrm>
        </p:spPr>
        <p:txBody>
          <a:bodyPr wrap="square">
            <a:spAutoFit/>
          </a:bodyPr>
          <a:lstStyle>
            <a:lvl1pPr marL="0" indent="0" algn="l">
              <a:buNone/>
              <a:defRPr sz="22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Picture Placeholder 4"/>
          <p:cNvSpPr>
            <a:spLocks noGrp="1"/>
          </p:cNvSpPr>
          <p:nvPr>
            <p:ph type="pic" sz="quarter" idx="10"/>
          </p:nvPr>
        </p:nvSpPr>
        <p:spPr>
          <a:xfrm>
            <a:off x="5905666" y="1336566"/>
            <a:ext cx="6280150" cy="3946358"/>
          </a:xfrm>
        </p:spPr>
        <p:txBody>
          <a:bodyPr/>
          <a:lstStyle>
            <a:lvl1pPr>
              <a:defRPr>
                <a:solidFill>
                  <a:schemeClr val="tx2"/>
                </a:solidFill>
              </a:defRPr>
            </a:lvl1pPr>
          </a:lstStyle>
          <a:p>
            <a:r>
              <a:rPr lang="en-US"/>
              <a:t>Click icon to add picture</a:t>
            </a:r>
            <a:endParaRPr lang="en-US"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405" y="963778"/>
            <a:ext cx="2055322" cy="500677"/>
          </a:xfrm>
          <a:prstGeom prst="rect">
            <a:avLst/>
          </a:prstGeom>
        </p:spPr>
      </p:pic>
      <p:sp>
        <p:nvSpPr>
          <p:cNvPr id="6" name="Text Placeholder 5"/>
          <p:cNvSpPr>
            <a:spLocks noGrp="1"/>
          </p:cNvSpPr>
          <p:nvPr>
            <p:ph type="body" sz="quarter" idx="11"/>
          </p:nvPr>
        </p:nvSpPr>
        <p:spPr>
          <a:xfrm>
            <a:off x="694405" y="4338357"/>
            <a:ext cx="3960813" cy="479991"/>
          </a:xfrm>
        </p:spPr>
        <p:txBody>
          <a:bodyPr>
            <a:normAutofit/>
          </a:bodyPr>
          <a:lstStyle>
            <a:lvl1pPr marL="0" indent="0">
              <a:buFontTx/>
              <a:buNone/>
              <a:defRPr sz="1800">
                <a:solidFill>
                  <a:schemeClr val="tx2"/>
                </a:solidFill>
              </a:defRPr>
            </a:lvl1pPr>
            <a:lvl2pPr marL="237744" indent="0">
              <a:buFontTx/>
              <a:buNone/>
              <a:defRPr/>
            </a:lvl2pPr>
            <a:lvl3pPr marL="455612" indent="0">
              <a:buFontTx/>
              <a:buNone/>
              <a:defRPr/>
            </a:lvl3pPr>
            <a:lvl4pPr marL="693737" indent="0">
              <a:buFontTx/>
              <a:buNone/>
              <a:defRPr/>
            </a:lvl4pPr>
            <a:lvl5pPr marL="911225" indent="0">
              <a:buFontTx/>
              <a:buNone/>
              <a:defRPr/>
            </a:lvl5pPr>
          </a:lstStyle>
          <a:p>
            <a:pPr lvl="0"/>
            <a:r>
              <a:rPr lang="en-US"/>
              <a:t>Edit Master text styles</a:t>
            </a:r>
          </a:p>
        </p:txBody>
      </p:sp>
      <p:grpSp>
        <p:nvGrpSpPr>
          <p:cNvPr id="12" name="Group 11"/>
          <p:cNvGrpSpPr/>
          <p:nvPr userDrawn="1"/>
        </p:nvGrpSpPr>
        <p:grpSpPr>
          <a:xfrm>
            <a:off x="665377" y="5537861"/>
            <a:ext cx="4423901" cy="456933"/>
            <a:chOff x="7091159" y="5378260"/>
            <a:chExt cx="4423901" cy="456933"/>
          </a:xfrm>
        </p:grpSpPr>
        <p:sp>
          <p:nvSpPr>
            <p:cNvPr id="15" name="TextBox 14"/>
            <p:cNvSpPr txBox="1"/>
            <p:nvPr/>
          </p:nvSpPr>
          <p:spPr>
            <a:xfrm>
              <a:off x="7091159" y="5712082"/>
              <a:ext cx="4423901"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2"/>
                  </a:solidFill>
                  <a:effectLst/>
                  <a:uLnTx/>
                  <a:uFillTx/>
                  <a:latin typeface="Arial"/>
                  <a:ea typeface="+mn-ea"/>
                  <a:cs typeface="+mn-cs"/>
                </a:rPr>
                <a:t>“Seyfarth” refers to Seyfarth Shaw LLP (an Illinois limited liability partnership). </a:t>
              </a:r>
            </a:p>
          </p:txBody>
        </p:sp>
        <p:sp>
          <p:nvSpPr>
            <p:cNvPr id="14" name="TextBox 13"/>
            <p:cNvSpPr txBox="1"/>
            <p:nvPr userDrawn="1"/>
          </p:nvSpPr>
          <p:spPr>
            <a:xfrm>
              <a:off x="7091159" y="5378260"/>
              <a:ext cx="2054952" cy="228600"/>
            </a:xfrm>
            <a:prstGeom prst="rect">
              <a:avLst/>
            </a:prstGeom>
            <a:noFill/>
          </p:spPr>
          <p:txBody>
            <a:bodyPr wrap="non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2"/>
                  </a:solidFill>
                  <a:effectLst/>
                  <a:uLnTx/>
                  <a:uFillTx/>
                  <a:latin typeface="Arial"/>
                  <a:ea typeface="+mn-ea"/>
                  <a:cs typeface="+mn-cs"/>
                </a:rPr>
                <a:t>Seyfarth Shaw LLP</a:t>
              </a:r>
            </a:p>
          </p:txBody>
        </p:sp>
      </p:grpSp>
      <p:sp>
        <p:nvSpPr>
          <p:cNvPr id="4" name="Footer Placeholder 3"/>
          <p:cNvSpPr>
            <a:spLocks noGrp="1"/>
          </p:cNvSpPr>
          <p:nvPr>
            <p:ph type="ftr" sz="quarter" idx="12"/>
          </p:nvPr>
        </p:nvSpPr>
        <p:spPr>
          <a:xfrm>
            <a:off x="667512" y="6016752"/>
            <a:ext cx="5486400" cy="123111"/>
          </a:xfrm>
        </p:spPr>
        <p:txBody>
          <a:bodyPr/>
          <a:lstStyle>
            <a:lvl1pPr>
              <a:defRPr sz="800">
                <a:solidFill>
                  <a:schemeClr val="tx2"/>
                </a:solidFill>
              </a:defRPr>
            </a:lvl1pPr>
          </a:lstStyle>
          <a:p>
            <a:r>
              <a:rPr lang="en-US"/>
              <a:t>©2020 Seyfarth Shaw LLP. All rights reserved. Private and Confidential</a:t>
            </a:r>
            <a:endParaRPr lang="en-US" dirty="0"/>
          </a:p>
        </p:txBody>
      </p:sp>
    </p:spTree>
    <p:extLst>
      <p:ext uri="{BB962C8B-B14F-4D97-AF65-F5344CB8AC3E}">
        <p14:creationId xmlns:p14="http://schemas.microsoft.com/office/powerpoint/2010/main" val="2188458813"/>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preserve="1">
  <p:cSld name="Title Photo Gra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4405" y="2312549"/>
            <a:ext cx="4516856" cy="997196"/>
          </a:xfrm>
        </p:spPr>
        <p:txBody>
          <a:bodyPr wrap="square" anchor="b" anchorCtr="0">
            <a:spAutoFit/>
          </a:bodyPr>
          <a:lstStyle>
            <a:lvl1pPr>
              <a:defRPr sz="3600">
                <a:solidFill>
                  <a:schemeClr val="tx2"/>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694405" y="3510252"/>
            <a:ext cx="4516856" cy="338554"/>
          </a:xfrm>
        </p:spPr>
        <p:txBody>
          <a:bodyPr wrap="square">
            <a:spAutoFit/>
          </a:bodyPr>
          <a:lstStyle>
            <a:lvl1pPr marL="0" indent="0" algn="l">
              <a:buNone/>
              <a:defRPr sz="22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Picture Placeholder 4"/>
          <p:cNvSpPr>
            <a:spLocks noGrp="1"/>
          </p:cNvSpPr>
          <p:nvPr>
            <p:ph type="pic" sz="quarter" idx="10"/>
          </p:nvPr>
        </p:nvSpPr>
        <p:spPr>
          <a:xfrm>
            <a:off x="5905666" y="1336566"/>
            <a:ext cx="6280150" cy="3946358"/>
          </a:xfrm>
        </p:spPr>
        <p:txBody>
          <a:bodyPr/>
          <a:lstStyle>
            <a:lvl1pPr>
              <a:defRPr>
                <a:solidFill>
                  <a:schemeClr val="tx2"/>
                </a:solidFill>
              </a:defRPr>
            </a:lvl1pPr>
          </a:lstStyle>
          <a:p>
            <a:r>
              <a:rPr lang="en-US"/>
              <a:t>Click icon to add picture</a:t>
            </a:r>
            <a:endParaRPr lang="en-US"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405" y="963778"/>
            <a:ext cx="2055322" cy="500677"/>
          </a:xfrm>
          <a:prstGeom prst="rect">
            <a:avLst/>
          </a:prstGeom>
        </p:spPr>
      </p:pic>
      <p:sp>
        <p:nvSpPr>
          <p:cNvPr id="6" name="Text Placeholder 5"/>
          <p:cNvSpPr>
            <a:spLocks noGrp="1"/>
          </p:cNvSpPr>
          <p:nvPr>
            <p:ph type="body" sz="quarter" idx="11"/>
          </p:nvPr>
        </p:nvSpPr>
        <p:spPr>
          <a:xfrm>
            <a:off x="694405" y="4338357"/>
            <a:ext cx="3960813" cy="479991"/>
          </a:xfrm>
        </p:spPr>
        <p:txBody>
          <a:bodyPr>
            <a:normAutofit/>
          </a:bodyPr>
          <a:lstStyle>
            <a:lvl1pPr marL="0" indent="0">
              <a:buFontTx/>
              <a:buNone/>
              <a:defRPr sz="1800">
                <a:solidFill>
                  <a:schemeClr val="tx2"/>
                </a:solidFill>
              </a:defRPr>
            </a:lvl1pPr>
            <a:lvl2pPr marL="237744" indent="0">
              <a:buFontTx/>
              <a:buNone/>
              <a:defRPr/>
            </a:lvl2pPr>
            <a:lvl3pPr marL="455612" indent="0">
              <a:buFontTx/>
              <a:buNone/>
              <a:defRPr/>
            </a:lvl3pPr>
            <a:lvl4pPr marL="693737" indent="0">
              <a:buFontTx/>
              <a:buNone/>
              <a:defRPr/>
            </a:lvl4pPr>
            <a:lvl5pPr marL="911225" indent="0">
              <a:buFontTx/>
              <a:buNone/>
              <a:defRPr/>
            </a:lvl5pPr>
          </a:lstStyle>
          <a:p>
            <a:pPr lvl="0"/>
            <a:r>
              <a:rPr lang="en-US"/>
              <a:t>Edit Master text styles</a:t>
            </a:r>
          </a:p>
        </p:txBody>
      </p:sp>
      <p:grpSp>
        <p:nvGrpSpPr>
          <p:cNvPr id="12" name="Group 11"/>
          <p:cNvGrpSpPr/>
          <p:nvPr userDrawn="1"/>
        </p:nvGrpSpPr>
        <p:grpSpPr>
          <a:xfrm>
            <a:off x="665377" y="5537861"/>
            <a:ext cx="4423901" cy="456933"/>
            <a:chOff x="7091159" y="5378260"/>
            <a:chExt cx="4423901" cy="456933"/>
          </a:xfrm>
        </p:grpSpPr>
        <p:sp>
          <p:nvSpPr>
            <p:cNvPr id="15" name="TextBox 14"/>
            <p:cNvSpPr txBox="1"/>
            <p:nvPr/>
          </p:nvSpPr>
          <p:spPr>
            <a:xfrm>
              <a:off x="7091159" y="5712082"/>
              <a:ext cx="4423901"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2"/>
                  </a:solidFill>
                  <a:effectLst/>
                  <a:uLnTx/>
                  <a:uFillTx/>
                  <a:latin typeface="Arial"/>
                  <a:ea typeface="+mn-ea"/>
                  <a:cs typeface="+mn-cs"/>
                </a:rPr>
                <a:t>“Seyfarth” refers to Seyfarth Shaw LLP (an Illinois limited liability partnership). </a:t>
              </a:r>
            </a:p>
          </p:txBody>
        </p:sp>
        <p:sp>
          <p:nvSpPr>
            <p:cNvPr id="14" name="TextBox 13"/>
            <p:cNvSpPr txBox="1"/>
            <p:nvPr userDrawn="1"/>
          </p:nvSpPr>
          <p:spPr>
            <a:xfrm>
              <a:off x="7091159" y="5378260"/>
              <a:ext cx="2054952" cy="228600"/>
            </a:xfrm>
            <a:prstGeom prst="rect">
              <a:avLst/>
            </a:prstGeom>
            <a:noFill/>
          </p:spPr>
          <p:txBody>
            <a:bodyPr wrap="non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2"/>
                  </a:solidFill>
                  <a:effectLst/>
                  <a:uLnTx/>
                  <a:uFillTx/>
                  <a:latin typeface="Arial"/>
                  <a:ea typeface="+mn-ea"/>
                  <a:cs typeface="+mn-cs"/>
                </a:rPr>
                <a:t>Seyfarth Shaw LLP</a:t>
              </a:r>
            </a:p>
          </p:txBody>
        </p:sp>
      </p:grpSp>
      <p:sp>
        <p:nvSpPr>
          <p:cNvPr id="4" name="Footer Placeholder 3"/>
          <p:cNvSpPr>
            <a:spLocks noGrp="1"/>
          </p:cNvSpPr>
          <p:nvPr>
            <p:ph type="ftr" sz="quarter" idx="12"/>
          </p:nvPr>
        </p:nvSpPr>
        <p:spPr>
          <a:xfrm>
            <a:off x="667512" y="6016752"/>
            <a:ext cx="5486400" cy="123111"/>
          </a:xfrm>
        </p:spPr>
        <p:txBody>
          <a:bodyPr/>
          <a:lstStyle>
            <a:lvl1pPr>
              <a:defRPr sz="800">
                <a:solidFill>
                  <a:schemeClr val="tx2"/>
                </a:solidFill>
              </a:defRPr>
            </a:lvl1pPr>
          </a:lstStyle>
          <a:p>
            <a:r>
              <a:rPr lang="en-US"/>
              <a:t>©2020 Seyfarth Shaw LLP. All rights reserved. Private and Confidential</a:t>
            </a:r>
            <a:endParaRPr lang="en-US" dirty="0"/>
          </a:p>
        </p:txBody>
      </p:sp>
    </p:spTree>
    <p:extLst>
      <p:ext uri="{BB962C8B-B14F-4D97-AF65-F5344CB8AC3E}">
        <p14:creationId xmlns:p14="http://schemas.microsoft.com/office/powerpoint/2010/main" val="1747608391"/>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preserve="1">
  <p:cSld name="Title Photo Whit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4404" y="2312549"/>
            <a:ext cx="4516857" cy="997196"/>
          </a:xfrm>
        </p:spPr>
        <p:txBody>
          <a:bodyPr wrap="square" anchor="b" anchorCtr="0">
            <a:spAutoFit/>
          </a:bodyPr>
          <a:lstStyle>
            <a:lvl1pPr>
              <a:defRPr sz="3600">
                <a:solidFill>
                  <a:schemeClr val="bg2"/>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694405" y="3510252"/>
            <a:ext cx="4516856" cy="338554"/>
          </a:xfrm>
        </p:spPr>
        <p:txBody>
          <a:bodyPr wrap="square">
            <a:spAutoFit/>
          </a:bodyPr>
          <a:lstStyle>
            <a:lvl1pPr marL="0" indent="0" algn="l">
              <a:buNone/>
              <a:defRPr sz="2200" b="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Picture Placeholder 4"/>
          <p:cNvSpPr>
            <a:spLocks noGrp="1"/>
          </p:cNvSpPr>
          <p:nvPr>
            <p:ph type="pic" sz="quarter" idx="10"/>
          </p:nvPr>
        </p:nvSpPr>
        <p:spPr>
          <a:xfrm>
            <a:off x="5905666" y="0"/>
            <a:ext cx="6280150" cy="6858000"/>
          </a:xfrm>
        </p:spPr>
        <p:txBody>
          <a:bodyPr/>
          <a:lstStyle>
            <a:lvl1pPr>
              <a:defRPr>
                <a:solidFill>
                  <a:schemeClr val="tx2"/>
                </a:solidFill>
              </a:defRPr>
            </a:lvl1pPr>
          </a:lstStyle>
          <a:p>
            <a:r>
              <a:rPr lang="en-US"/>
              <a:t>Click icon to add picture</a:t>
            </a:r>
            <a:endParaRPr lang="en-US" dirty="0"/>
          </a:p>
        </p:txBody>
      </p:sp>
      <p:sp>
        <p:nvSpPr>
          <p:cNvPr id="6" name="Text Placeholder 5"/>
          <p:cNvSpPr>
            <a:spLocks noGrp="1"/>
          </p:cNvSpPr>
          <p:nvPr>
            <p:ph type="body" sz="quarter" idx="11"/>
          </p:nvPr>
        </p:nvSpPr>
        <p:spPr>
          <a:xfrm>
            <a:off x="694405" y="4338357"/>
            <a:ext cx="3960813" cy="479991"/>
          </a:xfrm>
        </p:spPr>
        <p:txBody>
          <a:bodyPr>
            <a:normAutofit/>
          </a:bodyPr>
          <a:lstStyle>
            <a:lvl1pPr marL="0" indent="0">
              <a:buFontTx/>
              <a:buNone/>
              <a:defRPr sz="1800">
                <a:solidFill>
                  <a:schemeClr val="bg2"/>
                </a:solidFill>
              </a:defRPr>
            </a:lvl1pPr>
            <a:lvl2pPr marL="237744" indent="0">
              <a:buFontTx/>
              <a:buNone/>
              <a:defRPr/>
            </a:lvl2pPr>
            <a:lvl3pPr marL="455612" indent="0">
              <a:buFontTx/>
              <a:buNone/>
              <a:defRPr/>
            </a:lvl3pPr>
            <a:lvl4pPr marL="693737" indent="0">
              <a:buFontTx/>
              <a:buNone/>
              <a:defRPr/>
            </a:lvl4pPr>
            <a:lvl5pPr marL="911225" indent="0">
              <a:buFontTx/>
              <a:buNone/>
              <a:defRPr/>
            </a:lvl5pPr>
          </a:lstStyle>
          <a:p>
            <a:pPr lvl="0"/>
            <a:r>
              <a:rPr lang="en-US"/>
              <a:t>Edit Master text styles</a:t>
            </a:r>
          </a:p>
        </p:txBody>
      </p:sp>
      <p:grpSp>
        <p:nvGrpSpPr>
          <p:cNvPr id="23" name="Group 22"/>
          <p:cNvGrpSpPr/>
          <p:nvPr userDrawn="1"/>
        </p:nvGrpSpPr>
        <p:grpSpPr>
          <a:xfrm>
            <a:off x="665377" y="5537861"/>
            <a:ext cx="4423901" cy="456933"/>
            <a:chOff x="7091159" y="5378260"/>
            <a:chExt cx="4423901" cy="456933"/>
          </a:xfrm>
        </p:grpSpPr>
        <p:sp>
          <p:nvSpPr>
            <p:cNvPr id="29" name="TextBox 28"/>
            <p:cNvSpPr txBox="1"/>
            <p:nvPr/>
          </p:nvSpPr>
          <p:spPr>
            <a:xfrm>
              <a:off x="7091159" y="5712082"/>
              <a:ext cx="4423901"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bg2"/>
                  </a:solidFill>
                  <a:effectLst/>
                  <a:uLnTx/>
                  <a:uFillTx/>
                  <a:latin typeface="Arial"/>
                  <a:ea typeface="+mn-ea"/>
                  <a:cs typeface="+mn-cs"/>
                </a:rPr>
                <a:t>“Seyfarth” refers to Seyfarth Shaw LLP (an Illinois limited liability partnership). </a:t>
              </a:r>
            </a:p>
          </p:txBody>
        </p:sp>
        <p:sp>
          <p:nvSpPr>
            <p:cNvPr id="28" name="TextBox 27"/>
            <p:cNvSpPr txBox="1"/>
            <p:nvPr userDrawn="1"/>
          </p:nvSpPr>
          <p:spPr>
            <a:xfrm>
              <a:off x="7091159" y="5378260"/>
              <a:ext cx="2054952" cy="228600"/>
            </a:xfrm>
            <a:prstGeom prst="rect">
              <a:avLst/>
            </a:prstGeom>
            <a:noFill/>
          </p:spPr>
          <p:txBody>
            <a:bodyPr wrap="non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bg2"/>
                  </a:solidFill>
                  <a:effectLst/>
                  <a:uLnTx/>
                  <a:uFillTx/>
                  <a:latin typeface="Arial"/>
                  <a:ea typeface="+mn-ea"/>
                  <a:cs typeface="+mn-cs"/>
                </a:rPr>
                <a:t>Seyfarth Shaw LLP</a:t>
              </a:r>
            </a:p>
          </p:txBody>
        </p:sp>
      </p:gr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4404" y="963686"/>
            <a:ext cx="2048796" cy="504545"/>
          </a:xfrm>
          <a:prstGeom prst="rect">
            <a:avLst/>
          </a:prstGeom>
        </p:spPr>
      </p:pic>
      <p:sp>
        <p:nvSpPr>
          <p:cNvPr id="4" name="Footer Placeholder 3"/>
          <p:cNvSpPr>
            <a:spLocks noGrp="1"/>
          </p:cNvSpPr>
          <p:nvPr>
            <p:ph type="ftr" sz="quarter" idx="12"/>
          </p:nvPr>
        </p:nvSpPr>
        <p:spPr>
          <a:xfrm>
            <a:off x="667512" y="6016752"/>
            <a:ext cx="5257800" cy="123111"/>
          </a:xfrm>
        </p:spPr>
        <p:txBody>
          <a:bodyPr/>
          <a:lstStyle>
            <a:lvl1pPr>
              <a:defRPr sz="800"/>
            </a:lvl1pPr>
          </a:lstStyle>
          <a:p>
            <a:r>
              <a:rPr lang="en-US"/>
              <a:t>©2020 Seyfarth Shaw LLP. All rights reserved. Private and Confidential</a:t>
            </a:r>
            <a:endParaRPr lang="en-US" dirty="0"/>
          </a:p>
        </p:txBody>
      </p:sp>
    </p:spTree>
    <p:extLst>
      <p:ext uri="{BB962C8B-B14F-4D97-AF65-F5344CB8AC3E}">
        <p14:creationId xmlns:p14="http://schemas.microsoft.com/office/powerpoint/2010/main" val="990766713"/>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preserve="1">
  <p:cSld name="Title Photo Orang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4405" y="2312549"/>
            <a:ext cx="4516856" cy="997196"/>
          </a:xfrm>
        </p:spPr>
        <p:txBody>
          <a:bodyPr wrap="square" anchor="b" anchorCtr="0">
            <a:spAutoFit/>
          </a:bodyPr>
          <a:lstStyle>
            <a:lvl1pPr>
              <a:defRPr sz="3600">
                <a:solidFill>
                  <a:schemeClr val="tx2"/>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694405" y="3510252"/>
            <a:ext cx="4516856" cy="338554"/>
          </a:xfrm>
        </p:spPr>
        <p:txBody>
          <a:bodyPr wrap="square">
            <a:spAutoFit/>
          </a:bodyPr>
          <a:lstStyle>
            <a:lvl1pPr marL="0" indent="0" algn="l">
              <a:buNone/>
              <a:defRPr sz="22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Picture Placeholder 4"/>
          <p:cNvSpPr>
            <a:spLocks noGrp="1"/>
          </p:cNvSpPr>
          <p:nvPr>
            <p:ph type="pic" sz="quarter" idx="10"/>
          </p:nvPr>
        </p:nvSpPr>
        <p:spPr>
          <a:xfrm>
            <a:off x="5905666" y="1336566"/>
            <a:ext cx="6280150" cy="3946358"/>
          </a:xfrm>
        </p:spPr>
        <p:txBody>
          <a:bodyPr/>
          <a:lstStyle>
            <a:lvl1pPr>
              <a:defRPr>
                <a:solidFill>
                  <a:schemeClr val="tx2"/>
                </a:solidFill>
              </a:defRPr>
            </a:lvl1pPr>
          </a:lstStyle>
          <a:p>
            <a:r>
              <a:rPr lang="en-US"/>
              <a:t>Click icon to add picture</a:t>
            </a:r>
            <a:endParaRPr lang="en-US"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405" y="963778"/>
            <a:ext cx="2055322" cy="500677"/>
          </a:xfrm>
          <a:prstGeom prst="rect">
            <a:avLst/>
          </a:prstGeom>
        </p:spPr>
      </p:pic>
      <p:sp>
        <p:nvSpPr>
          <p:cNvPr id="6" name="Text Placeholder 5"/>
          <p:cNvSpPr>
            <a:spLocks noGrp="1"/>
          </p:cNvSpPr>
          <p:nvPr>
            <p:ph type="body" sz="quarter" idx="11"/>
          </p:nvPr>
        </p:nvSpPr>
        <p:spPr>
          <a:xfrm>
            <a:off x="694405" y="4338357"/>
            <a:ext cx="3960813" cy="479991"/>
          </a:xfrm>
        </p:spPr>
        <p:txBody>
          <a:bodyPr>
            <a:normAutofit/>
          </a:bodyPr>
          <a:lstStyle>
            <a:lvl1pPr marL="0" indent="0">
              <a:buFontTx/>
              <a:buNone/>
              <a:defRPr sz="1800">
                <a:solidFill>
                  <a:schemeClr val="tx2"/>
                </a:solidFill>
              </a:defRPr>
            </a:lvl1pPr>
            <a:lvl2pPr marL="237744" indent="0">
              <a:buFontTx/>
              <a:buNone/>
              <a:defRPr/>
            </a:lvl2pPr>
            <a:lvl3pPr marL="455612" indent="0">
              <a:buFontTx/>
              <a:buNone/>
              <a:defRPr/>
            </a:lvl3pPr>
            <a:lvl4pPr marL="693737" indent="0">
              <a:buFontTx/>
              <a:buNone/>
              <a:defRPr/>
            </a:lvl4pPr>
            <a:lvl5pPr marL="911225" indent="0">
              <a:buFontTx/>
              <a:buNone/>
              <a:defRPr/>
            </a:lvl5pPr>
          </a:lstStyle>
          <a:p>
            <a:pPr lvl="0"/>
            <a:r>
              <a:rPr lang="en-US"/>
              <a:t>Edit Master text styles</a:t>
            </a:r>
          </a:p>
        </p:txBody>
      </p:sp>
      <p:grpSp>
        <p:nvGrpSpPr>
          <p:cNvPr id="12" name="Group 11"/>
          <p:cNvGrpSpPr/>
          <p:nvPr userDrawn="1"/>
        </p:nvGrpSpPr>
        <p:grpSpPr>
          <a:xfrm>
            <a:off x="665377" y="5537861"/>
            <a:ext cx="4423901" cy="456933"/>
            <a:chOff x="7091159" y="5378260"/>
            <a:chExt cx="4423901" cy="456933"/>
          </a:xfrm>
        </p:grpSpPr>
        <p:sp>
          <p:nvSpPr>
            <p:cNvPr id="15" name="TextBox 14"/>
            <p:cNvSpPr txBox="1"/>
            <p:nvPr/>
          </p:nvSpPr>
          <p:spPr>
            <a:xfrm>
              <a:off x="7091159" y="5712082"/>
              <a:ext cx="4423901"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2"/>
                  </a:solidFill>
                  <a:effectLst/>
                  <a:uLnTx/>
                  <a:uFillTx/>
                  <a:latin typeface="Arial"/>
                  <a:ea typeface="+mn-ea"/>
                  <a:cs typeface="+mn-cs"/>
                </a:rPr>
                <a:t>“Seyfarth” refers to Seyfarth Shaw LLP (an Illinois limited liability partnership). </a:t>
              </a:r>
            </a:p>
          </p:txBody>
        </p:sp>
        <p:sp>
          <p:nvSpPr>
            <p:cNvPr id="14" name="TextBox 13"/>
            <p:cNvSpPr txBox="1"/>
            <p:nvPr userDrawn="1"/>
          </p:nvSpPr>
          <p:spPr>
            <a:xfrm>
              <a:off x="7091159" y="5378260"/>
              <a:ext cx="2054952" cy="228600"/>
            </a:xfrm>
            <a:prstGeom prst="rect">
              <a:avLst/>
            </a:prstGeom>
            <a:noFill/>
          </p:spPr>
          <p:txBody>
            <a:bodyPr wrap="non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2"/>
                  </a:solidFill>
                  <a:effectLst/>
                  <a:uLnTx/>
                  <a:uFillTx/>
                  <a:latin typeface="Arial"/>
                  <a:ea typeface="+mn-ea"/>
                  <a:cs typeface="+mn-cs"/>
                </a:rPr>
                <a:t>Seyfarth Shaw LLP</a:t>
              </a:r>
            </a:p>
          </p:txBody>
        </p:sp>
      </p:grpSp>
      <p:sp>
        <p:nvSpPr>
          <p:cNvPr id="4" name="Footer Placeholder 3"/>
          <p:cNvSpPr>
            <a:spLocks noGrp="1"/>
          </p:cNvSpPr>
          <p:nvPr>
            <p:ph type="ftr" sz="quarter" idx="12"/>
          </p:nvPr>
        </p:nvSpPr>
        <p:spPr>
          <a:xfrm>
            <a:off x="667512" y="6016752"/>
            <a:ext cx="5486400" cy="123111"/>
          </a:xfrm>
        </p:spPr>
        <p:txBody>
          <a:bodyPr/>
          <a:lstStyle>
            <a:lvl1pPr>
              <a:defRPr sz="800">
                <a:solidFill>
                  <a:schemeClr val="tx2"/>
                </a:solidFill>
              </a:defRPr>
            </a:lvl1pPr>
          </a:lstStyle>
          <a:p>
            <a:r>
              <a:rPr lang="en-US"/>
              <a:t>©2020 Seyfarth Shaw LLP. All rights reserved. Private and Confidential</a:t>
            </a:r>
            <a:endParaRPr lang="en-US" dirty="0"/>
          </a:p>
        </p:txBody>
      </p:sp>
    </p:spTree>
    <p:extLst>
      <p:ext uri="{BB962C8B-B14F-4D97-AF65-F5344CB8AC3E}">
        <p14:creationId xmlns:p14="http://schemas.microsoft.com/office/powerpoint/2010/main" val="3654365193"/>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preserve="1">
  <p:cSld name="Title Photo Dark Orang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4405" y="2312549"/>
            <a:ext cx="4516856" cy="997196"/>
          </a:xfrm>
        </p:spPr>
        <p:txBody>
          <a:bodyPr wrap="square" anchor="b" anchorCtr="0">
            <a:spAutoFit/>
          </a:bodyPr>
          <a:lstStyle>
            <a:lvl1pPr>
              <a:defRPr sz="3600">
                <a:solidFill>
                  <a:schemeClr val="tx2"/>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694405" y="3510252"/>
            <a:ext cx="4516856" cy="338554"/>
          </a:xfrm>
        </p:spPr>
        <p:txBody>
          <a:bodyPr wrap="square">
            <a:spAutoFit/>
          </a:bodyPr>
          <a:lstStyle>
            <a:lvl1pPr marL="0" indent="0" algn="l">
              <a:buNone/>
              <a:defRPr sz="22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Picture Placeholder 4"/>
          <p:cNvSpPr>
            <a:spLocks noGrp="1"/>
          </p:cNvSpPr>
          <p:nvPr>
            <p:ph type="pic" sz="quarter" idx="10"/>
          </p:nvPr>
        </p:nvSpPr>
        <p:spPr>
          <a:xfrm>
            <a:off x="5905666" y="1336566"/>
            <a:ext cx="6280150" cy="3946358"/>
          </a:xfrm>
        </p:spPr>
        <p:txBody>
          <a:bodyPr/>
          <a:lstStyle>
            <a:lvl1pPr>
              <a:defRPr>
                <a:solidFill>
                  <a:schemeClr val="tx2"/>
                </a:solidFill>
              </a:defRPr>
            </a:lvl1pPr>
          </a:lstStyle>
          <a:p>
            <a:r>
              <a:rPr lang="en-US"/>
              <a:t>Click icon to add picture</a:t>
            </a:r>
            <a:endParaRPr lang="en-US"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405" y="963778"/>
            <a:ext cx="2055322" cy="500677"/>
          </a:xfrm>
          <a:prstGeom prst="rect">
            <a:avLst/>
          </a:prstGeom>
        </p:spPr>
      </p:pic>
      <p:sp>
        <p:nvSpPr>
          <p:cNvPr id="6" name="Text Placeholder 5"/>
          <p:cNvSpPr>
            <a:spLocks noGrp="1"/>
          </p:cNvSpPr>
          <p:nvPr>
            <p:ph type="body" sz="quarter" idx="11"/>
          </p:nvPr>
        </p:nvSpPr>
        <p:spPr>
          <a:xfrm>
            <a:off x="694405" y="4338357"/>
            <a:ext cx="3960813" cy="479991"/>
          </a:xfrm>
        </p:spPr>
        <p:txBody>
          <a:bodyPr>
            <a:normAutofit/>
          </a:bodyPr>
          <a:lstStyle>
            <a:lvl1pPr marL="0" indent="0">
              <a:buFontTx/>
              <a:buNone/>
              <a:defRPr sz="1800">
                <a:solidFill>
                  <a:schemeClr val="tx2"/>
                </a:solidFill>
              </a:defRPr>
            </a:lvl1pPr>
            <a:lvl2pPr marL="237744" indent="0">
              <a:buFontTx/>
              <a:buNone/>
              <a:defRPr/>
            </a:lvl2pPr>
            <a:lvl3pPr marL="455612" indent="0">
              <a:buFontTx/>
              <a:buNone/>
              <a:defRPr/>
            </a:lvl3pPr>
            <a:lvl4pPr marL="693737" indent="0">
              <a:buFontTx/>
              <a:buNone/>
              <a:defRPr/>
            </a:lvl4pPr>
            <a:lvl5pPr marL="911225" indent="0">
              <a:buFontTx/>
              <a:buNone/>
              <a:defRPr/>
            </a:lvl5pPr>
          </a:lstStyle>
          <a:p>
            <a:pPr lvl="0"/>
            <a:r>
              <a:rPr lang="en-US"/>
              <a:t>Edit Master text styles</a:t>
            </a:r>
          </a:p>
        </p:txBody>
      </p:sp>
      <p:grpSp>
        <p:nvGrpSpPr>
          <p:cNvPr id="12" name="Group 11"/>
          <p:cNvGrpSpPr/>
          <p:nvPr userDrawn="1"/>
        </p:nvGrpSpPr>
        <p:grpSpPr>
          <a:xfrm>
            <a:off x="665377" y="5537861"/>
            <a:ext cx="4423901" cy="456933"/>
            <a:chOff x="7091159" y="5378260"/>
            <a:chExt cx="4423901" cy="456933"/>
          </a:xfrm>
        </p:grpSpPr>
        <p:sp>
          <p:nvSpPr>
            <p:cNvPr id="15" name="TextBox 14"/>
            <p:cNvSpPr txBox="1"/>
            <p:nvPr/>
          </p:nvSpPr>
          <p:spPr>
            <a:xfrm>
              <a:off x="7091159" y="5712082"/>
              <a:ext cx="4423901"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2"/>
                  </a:solidFill>
                  <a:effectLst/>
                  <a:uLnTx/>
                  <a:uFillTx/>
                  <a:latin typeface="Arial"/>
                  <a:ea typeface="+mn-ea"/>
                  <a:cs typeface="+mn-cs"/>
                </a:rPr>
                <a:t>“Seyfarth” refers to Seyfarth Shaw LLP (an Illinois limited liability partnership). </a:t>
              </a:r>
            </a:p>
          </p:txBody>
        </p:sp>
        <p:sp>
          <p:nvSpPr>
            <p:cNvPr id="14" name="TextBox 13"/>
            <p:cNvSpPr txBox="1"/>
            <p:nvPr userDrawn="1"/>
          </p:nvSpPr>
          <p:spPr>
            <a:xfrm>
              <a:off x="7091159" y="5378260"/>
              <a:ext cx="2054952" cy="228600"/>
            </a:xfrm>
            <a:prstGeom prst="rect">
              <a:avLst/>
            </a:prstGeom>
            <a:noFill/>
          </p:spPr>
          <p:txBody>
            <a:bodyPr wrap="non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2"/>
                  </a:solidFill>
                  <a:effectLst/>
                  <a:uLnTx/>
                  <a:uFillTx/>
                  <a:latin typeface="Arial"/>
                  <a:ea typeface="+mn-ea"/>
                  <a:cs typeface="+mn-cs"/>
                </a:rPr>
                <a:t>Seyfarth Shaw LLP</a:t>
              </a:r>
            </a:p>
          </p:txBody>
        </p:sp>
      </p:grpSp>
      <p:sp>
        <p:nvSpPr>
          <p:cNvPr id="4" name="Footer Placeholder 3"/>
          <p:cNvSpPr>
            <a:spLocks noGrp="1"/>
          </p:cNvSpPr>
          <p:nvPr>
            <p:ph type="ftr" sz="quarter" idx="12"/>
          </p:nvPr>
        </p:nvSpPr>
        <p:spPr>
          <a:xfrm>
            <a:off x="667512" y="6016752"/>
            <a:ext cx="5486400" cy="123111"/>
          </a:xfrm>
        </p:spPr>
        <p:txBody>
          <a:bodyPr/>
          <a:lstStyle>
            <a:lvl1pPr>
              <a:defRPr sz="800">
                <a:solidFill>
                  <a:schemeClr val="tx2"/>
                </a:solidFill>
              </a:defRPr>
            </a:lvl1pPr>
          </a:lstStyle>
          <a:p>
            <a:r>
              <a:rPr lang="en-US"/>
              <a:t>©2020 Seyfarth Shaw LLP. All rights reserved. Private and Confidential</a:t>
            </a:r>
            <a:endParaRPr lang="en-US" dirty="0"/>
          </a:p>
        </p:txBody>
      </p:sp>
    </p:spTree>
    <p:extLst>
      <p:ext uri="{BB962C8B-B14F-4D97-AF65-F5344CB8AC3E}">
        <p14:creationId xmlns:p14="http://schemas.microsoft.com/office/powerpoint/2010/main" val="4063630458"/>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preserve="1">
  <p:cSld name="Title Photo Teal">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4405" y="2312549"/>
            <a:ext cx="4516856" cy="997196"/>
          </a:xfrm>
        </p:spPr>
        <p:txBody>
          <a:bodyPr wrap="square" anchor="b" anchorCtr="0">
            <a:spAutoFit/>
          </a:bodyPr>
          <a:lstStyle>
            <a:lvl1pPr>
              <a:defRPr sz="3600">
                <a:solidFill>
                  <a:schemeClr val="tx2"/>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694405" y="3510252"/>
            <a:ext cx="4516856" cy="338554"/>
          </a:xfrm>
        </p:spPr>
        <p:txBody>
          <a:bodyPr wrap="square">
            <a:spAutoFit/>
          </a:bodyPr>
          <a:lstStyle>
            <a:lvl1pPr marL="0" indent="0" algn="l">
              <a:buNone/>
              <a:defRPr sz="22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Picture Placeholder 4"/>
          <p:cNvSpPr>
            <a:spLocks noGrp="1"/>
          </p:cNvSpPr>
          <p:nvPr>
            <p:ph type="pic" sz="quarter" idx="10"/>
          </p:nvPr>
        </p:nvSpPr>
        <p:spPr>
          <a:xfrm>
            <a:off x="5905666" y="1336566"/>
            <a:ext cx="6280150" cy="3946358"/>
          </a:xfrm>
        </p:spPr>
        <p:txBody>
          <a:bodyPr/>
          <a:lstStyle>
            <a:lvl1pPr>
              <a:defRPr>
                <a:solidFill>
                  <a:schemeClr val="tx2"/>
                </a:solidFill>
              </a:defRPr>
            </a:lvl1pPr>
          </a:lstStyle>
          <a:p>
            <a:r>
              <a:rPr lang="en-US"/>
              <a:t>Click icon to add picture</a:t>
            </a:r>
            <a:endParaRPr lang="en-US"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405" y="963778"/>
            <a:ext cx="2055322" cy="500677"/>
          </a:xfrm>
          <a:prstGeom prst="rect">
            <a:avLst/>
          </a:prstGeom>
        </p:spPr>
      </p:pic>
      <p:sp>
        <p:nvSpPr>
          <p:cNvPr id="6" name="Text Placeholder 5"/>
          <p:cNvSpPr>
            <a:spLocks noGrp="1"/>
          </p:cNvSpPr>
          <p:nvPr>
            <p:ph type="body" sz="quarter" idx="11"/>
          </p:nvPr>
        </p:nvSpPr>
        <p:spPr>
          <a:xfrm>
            <a:off x="694405" y="4338357"/>
            <a:ext cx="3960813" cy="479991"/>
          </a:xfrm>
        </p:spPr>
        <p:txBody>
          <a:bodyPr>
            <a:normAutofit/>
          </a:bodyPr>
          <a:lstStyle>
            <a:lvl1pPr marL="0" indent="0">
              <a:buFontTx/>
              <a:buNone/>
              <a:defRPr sz="1800">
                <a:solidFill>
                  <a:schemeClr val="tx2"/>
                </a:solidFill>
              </a:defRPr>
            </a:lvl1pPr>
            <a:lvl2pPr marL="237744" indent="0">
              <a:buFontTx/>
              <a:buNone/>
              <a:defRPr/>
            </a:lvl2pPr>
            <a:lvl3pPr marL="455612" indent="0">
              <a:buFontTx/>
              <a:buNone/>
              <a:defRPr/>
            </a:lvl3pPr>
            <a:lvl4pPr marL="693737" indent="0">
              <a:buFontTx/>
              <a:buNone/>
              <a:defRPr/>
            </a:lvl4pPr>
            <a:lvl5pPr marL="911225" indent="0">
              <a:buFontTx/>
              <a:buNone/>
              <a:defRPr/>
            </a:lvl5pPr>
          </a:lstStyle>
          <a:p>
            <a:pPr lvl="0"/>
            <a:r>
              <a:rPr lang="en-US"/>
              <a:t>Edit Master text styles</a:t>
            </a:r>
          </a:p>
        </p:txBody>
      </p:sp>
      <p:grpSp>
        <p:nvGrpSpPr>
          <p:cNvPr id="12" name="Group 11"/>
          <p:cNvGrpSpPr/>
          <p:nvPr userDrawn="1"/>
        </p:nvGrpSpPr>
        <p:grpSpPr>
          <a:xfrm>
            <a:off x="665377" y="5537861"/>
            <a:ext cx="4423901" cy="456933"/>
            <a:chOff x="7091159" y="5378260"/>
            <a:chExt cx="4423901" cy="456933"/>
          </a:xfrm>
        </p:grpSpPr>
        <p:sp>
          <p:nvSpPr>
            <p:cNvPr id="15" name="TextBox 14"/>
            <p:cNvSpPr txBox="1"/>
            <p:nvPr/>
          </p:nvSpPr>
          <p:spPr>
            <a:xfrm>
              <a:off x="7091159" y="5712082"/>
              <a:ext cx="4423901"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2"/>
                  </a:solidFill>
                  <a:effectLst/>
                  <a:uLnTx/>
                  <a:uFillTx/>
                  <a:latin typeface="Arial"/>
                  <a:ea typeface="+mn-ea"/>
                  <a:cs typeface="+mn-cs"/>
                </a:rPr>
                <a:t>“Seyfarth” refers to Seyfarth Shaw LLP (an Illinois limited liability partnership). </a:t>
              </a:r>
            </a:p>
          </p:txBody>
        </p:sp>
        <p:sp>
          <p:nvSpPr>
            <p:cNvPr id="14" name="TextBox 13"/>
            <p:cNvSpPr txBox="1"/>
            <p:nvPr userDrawn="1"/>
          </p:nvSpPr>
          <p:spPr>
            <a:xfrm>
              <a:off x="7091159" y="5378260"/>
              <a:ext cx="2054952" cy="228600"/>
            </a:xfrm>
            <a:prstGeom prst="rect">
              <a:avLst/>
            </a:prstGeom>
            <a:noFill/>
          </p:spPr>
          <p:txBody>
            <a:bodyPr wrap="non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2"/>
                  </a:solidFill>
                  <a:effectLst/>
                  <a:uLnTx/>
                  <a:uFillTx/>
                  <a:latin typeface="Arial"/>
                  <a:ea typeface="+mn-ea"/>
                  <a:cs typeface="+mn-cs"/>
                </a:rPr>
                <a:t>Seyfarth Shaw LLP</a:t>
              </a:r>
            </a:p>
          </p:txBody>
        </p:sp>
      </p:grpSp>
      <p:sp>
        <p:nvSpPr>
          <p:cNvPr id="4" name="Footer Placeholder 3"/>
          <p:cNvSpPr>
            <a:spLocks noGrp="1"/>
          </p:cNvSpPr>
          <p:nvPr>
            <p:ph type="ftr" sz="quarter" idx="12"/>
          </p:nvPr>
        </p:nvSpPr>
        <p:spPr>
          <a:xfrm>
            <a:off x="667512" y="6016752"/>
            <a:ext cx="5486400" cy="123111"/>
          </a:xfrm>
        </p:spPr>
        <p:txBody>
          <a:bodyPr/>
          <a:lstStyle>
            <a:lvl1pPr>
              <a:defRPr sz="800">
                <a:solidFill>
                  <a:schemeClr val="tx2"/>
                </a:solidFill>
              </a:defRPr>
            </a:lvl1pPr>
          </a:lstStyle>
          <a:p>
            <a:r>
              <a:rPr lang="en-US"/>
              <a:t>©2020 Seyfarth Shaw LLP. All rights reserved. Private and Confidential</a:t>
            </a:r>
            <a:endParaRPr lang="en-US" dirty="0"/>
          </a:p>
        </p:txBody>
      </p:sp>
    </p:spTree>
    <p:extLst>
      <p:ext uri="{BB962C8B-B14F-4D97-AF65-F5344CB8AC3E}">
        <p14:creationId xmlns:p14="http://schemas.microsoft.com/office/powerpoint/2010/main" val="830523275"/>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preserve="1">
  <p:cSld name="Title Photo Dark Teal">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4405" y="2312549"/>
            <a:ext cx="4516856" cy="997196"/>
          </a:xfrm>
        </p:spPr>
        <p:txBody>
          <a:bodyPr wrap="square" anchor="b" anchorCtr="0">
            <a:spAutoFit/>
          </a:bodyPr>
          <a:lstStyle>
            <a:lvl1pPr>
              <a:defRPr sz="3600">
                <a:solidFill>
                  <a:schemeClr val="tx2"/>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694405" y="3510252"/>
            <a:ext cx="4516856" cy="338554"/>
          </a:xfrm>
        </p:spPr>
        <p:txBody>
          <a:bodyPr wrap="square">
            <a:spAutoFit/>
          </a:bodyPr>
          <a:lstStyle>
            <a:lvl1pPr marL="0" indent="0" algn="l">
              <a:buNone/>
              <a:defRPr sz="22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Picture Placeholder 4"/>
          <p:cNvSpPr>
            <a:spLocks noGrp="1"/>
          </p:cNvSpPr>
          <p:nvPr>
            <p:ph type="pic" sz="quarter" idx="10"/>
          </p:nvPr>
        </p:nvSpPr>
        <p:spPr>
          <a:xfrm>
            <a:off x="5905666" y="1336566"/>
            <a:ext cx="6280150" cy="3946358"/>
          </a:xfrm>
        </p:spPr>
        <p:txBody>
          <a:bodyPr/>
          <a:lstStyle>
            <a:lvl1pPr>
              <a:defRPr>
                <a:solidFill>
                  <a:schemeClr val="tx2"/>
                </a:solidFill>
              </a:defRPr>
            </a:lvl1pPr>
          </a:lstStyle>
          <a:p>
            <a:r>
              <a:rPr lang="en-US"/>
              <a:t>Click icon to add picture</a:t>
            </a:r>
            <a:endParaRPr lang="en-US"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405" y="963778"/>
            <a:ext cx="2055322" cy="500677"/>
          </a:xfrm>
          <a:prstGeom prst="rect">
            <a:avLst/>
          </a:prstGeom>
        </p:spPr>
      </p:pic>
      <p:sp>
        <p:nvSpPr>
          <p:cNvPr id="6" name="Text Placeholder 5"/>
          <p:cNvSpPr>
            <a:spLocks noGrp="1"/>
          </p:cNvSpPr>
          <p:nvPr>
            <p:ph type="body" sz="quarter" idx="11"/>
          </p:nvPr>
        </p:nvSpPr>
        <p:spPr>
          <a:xfrm>
            <a:off x="694405" y="4338357"/>
            <a:ext cx="3960813" cy="479991"/>
          </a:xfrm>
        </p:spPr>
        <p:txBody>
          <a:bodyPr>
            <a:normAutofit/>
          </a:bodyPr>
          <a:lstStyle>
            <a:lvl1pPr marL="0" indent="0">
              <a:buFontTx/>
              <a:buNone/>
              <a:defRPr sz="1800">
                <a:solidFill>
                  <a:schemeClr val="tx2"/>
                </a:solidFill>
              </a:defRPr>
            </a:lvl1pPr>
            <a:lvl2pPr marL="237744" indent="0">
              <a:buFontTx/>
              <a:buNone/>
              <a:defRPr/>
            </a:lvl2pPr>
            <a:lvl3pPr marL="455612" indent="0">
              <a:buFontTx/>
              <a:buNone/>
              <a:defRPr/>
            </a:lvl3pPr>
            <a:lvl4pPr marL="693737" indent="0">
              <a:buFontTx/>
              <a:buNone/>
              <a:defRPr/>
            </a:lvl4pPr>
            <a:lvl5pPr marL="911225" indent="0">
              <a:buFontTx/>
              <a:buNone/>
              <a:defRPr/>
            </a:lvl5pPr>
          </a:lstStyle>
          <a:p>
            <a:pPr lvl="0"/>
            <a:r>
              <a:rPr lang="en-US"/>
              <a:t>Edit Master text styles</a:t>
            </a:r>
          </a:p>
        </p:txBody>
      </p:sp>
      <p:grpSp>
        <p:nvGrpSpPr>
          <p:cNvPr id="12" name="Group 11"/>
          <p:cNvGrpSpPr/>
          <p:nvPr userDrawn="1"/>
        </p:nvGrpSpPr>
        <p:grpSpPr>
          <a:xfrm>
            <a:off x="665377" y="5537861"/>
            <a:ext cx="4423901" cy="456933"/>
            <a:chOff x="7091159" y="5378260"/>
            <a:chExt cx="4423901" cy="456933"/>
          </a:xfrm>
        </p:grpSpPr>
        <p:sp>
          <p:nvSpPr>
            <p:cNvPr id="15" name="TextBox 14"/>
            <p:cNvSpPr txBox="1"/>
            <p:nvPr/>
          </p:nvSpPr>
          <p:spPr>
            <a:xfrm>
              <a:off x="7091159" y="5712082"/>
              <a:ext cx="4423901"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2"/>
                  </a:solidFill>
                  <a:effectLst/>
                  <a:uLnTx/>
                  <a:uFillTx/>
                  <a:latin typeface="Arial"/>
                  <a:ea typeface="+mn-ea"/>
                  <a:cs typeface="+mn-cs"/>
                </a:rPr>
                <a:t>“Seyfarth” refers to Seyfarth Shaw LLP (an Illinois limited liability partnership). </a:t>
              </a:r>
            </a:p>
          </p:txBody>
        </p:sp>
        <p:sp>
          <p:nvSpPr>
            <p:cNvPr id="14" name="TextBox 13"/>
            <p:cNvSpPr txBox="1"/>
            <p:nvPr userDrawn="1"/>
          </p:nvSpPr>
          <p:spPr>
            <a:xfrm>
              <a:off x="7091159" y="5378260"/>
              <a:ext cx="2054952" cy="228600"/>
            </a:xfrm>
            <a:prstGeom prst="rect">
              <a:avLst/>
            </a:prstGeom>
            <a:noFill/>
          </p:spPr>
          <p:txBody>
            <a:bodyPr wrap="non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2"/>
                  </a:solidFill>
                  <a:effectLst/>
                  <a:uLnTx/>
                  <a:uFillTx/>
                  <a:latin typeface="Arial"/>
                  <a:ea typeface="+mn-ea"/>
                  <a:cs typeface="+mn-cs"/>
                </a:rPr>
                <a:t>Seyfarth Shaw LLP</a:t>
              </a:r>
            </a:p>
          </p:txBody>
        </p:sp>
      </p:grpSp>
      <p:sp>
        <p:nvSpPr>
          <p:cNvPr id="4" name="Footer Placeholder 3"/>
          <p:cNvSpPr>
            <a:spLocks noGrp="1"/>
          </p:cNvSpPr>
          <p:nvPr>
            <p:ph type="ftr" sz="quarter" idx="12"/>
          </p:nvPr>
        </p:nvSpPr>
        <p:spPr>
          <a:xfrm>
            <a:off x="667512" y="6016752"/>
            <a:ext cx="5486400" cy="123111"/>
          </a:xfrm>
        </p:spPr>
        <p:txBody>
          <a:bodyPr/>
          <a:lstStyle>
            <a:lvl1pPr>
              <a:defRPr sz="800">
                <a:solidFill>
                  <a:schemeClr val="tx2"/>
                </a:solidFill>
              </a:defRPr>
            </a:lvl1pPr>
          </a:lstStyle>
          <a:p>
            <a:r>
              <a:rPr lang="en-US"/>
              <a:t>©2020 Seyfarth Shaw LLP. All rights reserved. Private and Confidential</a:t>
            </a:r>
            <a:endParaRPr lang="en-US" dirty="0"/>
          </a:p>
        </p:txBody>
      </p:sp>
    </p:spTree>
    <p:extLst>
      <p:ext uri="{BB962C8B-B14F-4D97-AF65-F5344CB8AC3E}">
        <p14:creationId xmlns:p14="http://schemas.microsoft.com/office/powerpoint/2010/main" val="3434280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Pattern Gra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9331" y="2317843"/>
            <a:ext cx="4655075" cy="997196"/>
          </a:xfrm>
        </p:spPr>
        <p:txBody>
          <a:bodyPr wrap="square" anchor="b" anchorCtr="0">
            <a:spAutoFit/>
          </a:bodyPr>
          <a:lstStyle>
            <a:lvl1pPr>
              <a:defRPr sz="3600">
                <a:solidFill>
                  <a:schemeClr val="tx2"/>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699331" y="3515546"/>
            <a:ext cx="4655075" cy="338554"/>
          </a:xfrm>
        </p:spPr>
        <p:txBody>
          <a:bodyPr wrap="square">
            <a:spAutoFit/>
          </a:bodyPr>
          <a:lstStyle>
            <a:lvl1pPr marL="0" indent="0" algn="l">
              <a:buNone/>
              <a:defRPr sz="22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23" name="Picture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405" y="963778"/>
            <a:ext cx="2055322" cy="500677"/>
          </a:xfrm>
          <a:prstGeom prst="rect">
            <a:avLst/>
          </a:prstGeom>
        </p:spPr>
      </p:pic>
      <p:sp>
        <p:nvSpPr>
          <p:cNvPr id="39" name="Text Placeholder 5"/>
          <p:cNvSpPr>
            <a:spLocks noGrp="1"/>
          </p:cNvSpPr>
          <p:nvPr>
            <p:ph type="body" sz="quarter" idx="11"/>
          </p:nvPr>
        </p:nvSpPr>
        <p:spPr>
          <a:xfrm>
            <a:off x="694405" y="4338357"/>
            <a:ext cx="3960813" cy="479991"/>
          </a:xfrm>
        </p:spPr>
        <p:txBody>
          <a:bodyPr>
            <a:normAutofit/>
          </a:bodyPr>
          <a:lstStyle>
            <a:lvl1pPr marL="0" indent="0">
              <a:buFontTx/>
              <a:buNone/>
              <a:defRPr sz="1800">
                <a:solidFill>
                  <a:schemeClr val="tx2"/>
                </a:solidFill>
              </a:defRPr>
            </a:lvl1pPr>
            <a:lvl2pPr marL="237744" indent="0">
              <a:buFontTx/>
              <a:buNone/>
              <a:defRPr/>
            </a:lvl2pPr>
            <a:lvl3pPr marL="455612" indent="0">
              <a:buFontTx/>
              <a:buNone/>
              <a:defRPr/>
            </a:lvl3pPr>
            <a:lvl4pPr marL="693737" indent="0">
              <a:buFontTx/>
              <a:buNone/>
              <a:defRPr/>
            </a:lvl4pPr>
            <a:lvl5pPr marL="911225" indent="0">
              <a:buFontTx/>
              <a:buNone/>
              <a:defRPr/>
            </a:lvl5pPr>
          </a:lstStyle>
          <a:p>
            <a:pPr lvl="0"/>
            <a:r>
              <a:rPr lang="en-US"/>
              <a:t>Edit Master text styles</a:t>
            </a:r>
          </a:p>
        </p:txBody>
      </p:sp>
      <p:pic>
        <p:nvPicPr>
          <p:cNvPr id="22" name="Picture 2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77970" y="1211919"/>
            <a:ext cx="6232935" cy="6225676"/>
          </a:xfrm>
          <a:prstGeom prst="rect">
            <a:avLst/>
          </a:prstGeom>
        </p:spPr>
      </p:pic>
      <p:grpSp>
        <p:nvGrpSpPr>
          <p:cNvPr id="12" name="Group 11"/>
          <p:cNvGrpSpPr/>
          <p:nvPr userDrawn="1"/>
        </p:nvGrpSpPr>
        <p:grpSpPr>
          <a:xfrm>
            <a:off x="665377" y="5537861"/>
            <a:ext cx="4423901" cy="456933"/>
            <a:chOff x="7091159" y="5378260"/>
            <a:chExt cx="4423901" cy="456933"/>
          </a:xfrm>
        </p:grpSpPr>
        <p:sp>
          <p:nvSpPr>
            <p:cNvPr id="15" name="TextBox 14"/>
            <p:cNvSpPr txBox="1"/>
            <p:nvPr/>
          </p:nvSpPr>
          <p:spPr>
            <a:xfrm>
              <a:off x="7091159" y="5712082"/>
              <a:ext cx="4423901"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2"/>
                  </a:solidFill>
                  <a:effectLst/>
                  <a:uLnTx/>
                  <a:uFillTx/>
                  <a:latin typeface="Arial"/>
                  <a:ea typeface="+mn-ea"/>
                  <a:cs typeface="+mn-cs"/>
                </a:rPr>
                <a:t>“Seyfarth” refers to Seyfarth Shaw LLP (an Illinois limited liability partnership). </a:t>
              </a:r>
            </a:p>
          </p:txBody>
        </p:sp>
        <p:sp>
          <p:nvSpPr>
            <p:cNvPr id="14" name="TextBox 13"/>
            <p:cNvSpPr txBox="1"/>
            <p:nvPr userDrawn="1"/>
          </p:nvSpPr>
          <p:spPr>
            <a:xfrm>
              <a:off x="7091159" y="5378260"/>
              <a:ext cx="2054952" cy="228600"/>
            </a:xfrm>
            <a:prstGeom prst="rect">
              <a:avLst/>
            </a:prstGeom>
            <a:noFill/>
          </p:spPr>
          <p:txBody>
            <a:bodyPr wrap="non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2"/>
                  </a:solidFill>
                  <a:effectLst/>
                  <a:uLnTx/>
                  <a:uFillTx/>
                  <a:latin typeface="Arial"/>
                  <a:ea typeface="+mn-ea"/>
                  <a:cs typeface="+mn-cs"/>
                </a:rPr>
                <a:t>Seyfarth Shaw LLP</a:t>
              </a:r>
            </a:p>
          </p:txBody>
        </p:sp>
      </p:grpSp>
      <p:grpSp>
        <p:nvGrpSpPr>
          <p:cNvPr id="17" name="Group 16"/>
          <p:cNvGrpSpPr/>
          <p:nvPr userDrawn="1"/>
        </p:nvGrpSpPr>
        <p:grpSpPr>
          <a:xfrm>
            <a:off x="324854" y="-84221"/>
            <a:ext cx="12921914" cy="7688179"/>
            <a:chOff x="324854" y="-84221"/>
            <a:chExt cx="12921914" cy="7688179"/>
          </a:xfrm>
        </p:grpSpPr>
        <p:sp>
          <p:nvSpPr>
            <p:cNvPr id="18" name="Rectangle 17"/>
            <p:cNvSpPr/>
            <p:nvPr userDrawn="1"/>
          </p:nvSpPr>
          <p:spPr>
            <a:xfrm>
              <a:off x="12192000" y="-84221"/>
              <a:ext cx="1054768" cy="7688179"/>
            </a:xfrm>
            <a:prstGeom prst="rect">
              <a:avLst/>
            </a:prstGeom>
            <a:solidFill>
              <a:srgbClr val="E6E6E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324854" y="6858000"/>
              <a:ext cx="12031578" cy="745957"/>
            </a:xfrm>
            <a:prstGeom prst="rect">
              <a:avLst/>
            </a:prstGeom>
            <a:solidFill>
              <a:srgbClr val="E6E6E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Footer Placeholder 3"/>
          <p:cNvSpPr>
            <a:spLocks noGrp="1"/>
          </p:cNvSpPr>
          <p:nvPr>
            <p:ph type="ftr" sz="quarter" idx="12"/>
          </p:nvPr>
        </p:nvSpPr>
        <p:spPr>
          <a:xfrm>
            <a:off x="667512" y="6016752"/>
            <a:ext cx="5486400" cy="123111"/>
          </a:xfrm>
        </p:spPr>
        <p:txBody>
          <a:bodyPr/>
          <a:lstStyle>
            <a:lvl1pPr>
              <a:defRPr sz="800">
                <a:solidFill>
                  <a:schemeClr val="tx2"/>
                </a:solidFill>
              </a:defRPr>
            </a:lvl1pPr>
          </a:lstStyle>
          <a:p>
            <a:r>
              <a:rPr lang="en-US"/>
              <a:t>©2020 Seyfarth Shaw LLP. All rights reserved. Private and Confidential</a:t>
            </a:r>
            <a:endParaRPr lang="en-US" dirty="0"/>
          </a:p>
        </p:txBody>
      </p:sp>
    </p:spTree>
    <p:extLst>
      <p:ext uri="{BB962C8B-B14F-4D97-AF65-F5344CB8AC3E}">
        <p14:creationId xmlns:p14="http://schemas.microsoft.com/office/powerpoint/2010/main" val="32939479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wo Content Offse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Footer Placeholder 5"/>
          <p:cNvSpPr>
            <a:spLocks noGrp="1"/>
          </p:cNvSpPr>
          <p:nvPr>
            <p:ph type="ftr" sz="quarter" idx="11"/>
          </p:nvPr>
        </p:nvSpPr>
        <p:spPr/>
        <p:txBody>
          <a:bodyPr/>
          <a:lstStyle/>
          <a:p>
            <a:r>
              <a:rPr lang="en-US"/>
              <a:t>©2020 Seyfarth Shaw LLP. All rights reserved. Private and Confidential</a:t>
            </a:r>
            <a:endParaRPr lang="en-US" dirty="0"/>
          </a:p>
        </p:txBody>
      </p:sp>
      <p:sp>
        <p:nvSpPr>
          <p:cNvPr id="7" name="Slide Number Placeholder 6"/>
          <p:cNvSpPr>
            <a:spLocks noGrp="1"/>
          </p:cNvSpPr>
          <p:nvPr>
            <p:ph type="sldNum" sz="quarter" idx="12"/>
          </p:nvPr>
        </p:nvSpPr>
        <p:spPr/>
        <p:txBody>
          <a:bodyPr/>
          <a:lstStyle/>
          <a:p>
            <a:fld id="{8F61AF13-11BC-4357-89F3-660C939FF256}" type="slidenum">
              <a:rPr lang="en-US" smtClean="0"/>
              <a:t>‹#›</a:t>
            </a:fld>
            <a:endParaRPr lang="en-US" dirty="0"/>
          </a:p>
        </p:txBody>
      </p:sp>
      <p:sp>
        <p:nvSpPr>
          <p:cNvPr id="26" name="Content Placeholder 2"/>
          <p:cNvSpPr>
            <a:spLocks noGrp="1"/>
          </p:cNvSpPr>
          <p:nvPr>
            <p:ph sz="half" idx="14"/>
          </p:nvPr>
        </p:nvSpPr>
        <p:spPr>
          <a:xfrm>
            <a:off x="8095289" y="1155032"/>
            <a:ext cx="3311917" cy="5358064"/>
          </a:xfrm>
        </p:spPr>
        <p:txBody>
          <a:bodyPr/>
          <a:lstStyle>
            <a:lvl1pPr marL="231775" indent="-231775">
              <a:spcAft>
                <a:spcPts val="0"/>
              </a:spcAft>
              <a:buFont typeface="Arial" panose="020B0604020202020204" pitchFamily="34" charset="0"/>
              <a:buChar char="•"/>
              <a:defRPr sz="2000">
                <a:solidFill>
                  <a:schemeClr val="tx1"/>
                </a:solidFill>
                <a:latin typeface="+mn-lt"/>
              </a:defRPr>
            </a:lvl1pPr>
            <a:lvl2pPr marL="461963" indent="-231775">
              <a:spcBef>
                <a:spcPts val="1200"/>
              </a:spcBef>
              <a:buFont typeface="Arial" panose="020B0604020202020204" pitchFamily="34" charset="0"/>
              <a:buChar char="–"/>
              <a:defRPr sz="18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p:txBody>
      </p:sp>
      <p:sp>
        <p:nvSpPr>
          <p:cNvPr id="5" name="Text Placeholder 4"/>
          <p:cNvSpPr>
            <a:spLocks noGrp="1"/>
          </p:cNvSpPr>
          <p:nvPr>
            <p:ph type="body" sz="quarter" idx="15"/>
          </p:nvPr>
        </p:nvSpPr>
        <p:spPr>
          <a:xfrm>
            <a:off x="609600" y="1155700"/>
            <a:ext cx="7307263" cy="5357813"/>
          </a:xfrm>
        </p:spPr>
        <p:txBody>
          <a:bodyPr/>
          <a:lstStyle>
            <a:lvl1pPr>
              <a:defRPr sz="24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55960873"/>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preserve="1">
  <p:cSld name="Title Photo Purple">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4405" y="2312549"/>
            <a:ext cx="4516856" cy="997196"/>
          </a:xfrm>
        </p:spPr>
        <p:txBody>
          <a:bodyPr wrap="square" anchor="b" anchorCtr="0">
            <a:spAutoFit/>
          </a:bodyPr>
          <a:lstStyle>
            <a:lvl1pPr>
              <a:defRPr sz="3600">
                <a:solidFill>
                  <a:schemeClr val="tx2"/>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694405" y="3510252"/>
            <a:ext cx="4516856" cy="338554"/>
          </a:xfrm>
        </p:spPr>
        <p:txBody>
          <a:bodyPr wrap="square">
            <a:spAutoFit/>
          </a:bodyPr>
          <a:lstStyle>
            <a:lvl1pPr marL="0" indent="0" algn="l">
              <a:buNone/>
              <a:defRPr sz="22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Picture Placeholder 4"/>
          <p:cNvSpPr>
            <a:spLocks noGrp="1"/>
          </p:cNvSpPr>
          <p:nvPr>
            <p:ph type="pic" sz="quarter" idx="10"/>
          </p:nvPr>
        </p:nvSpPr>
        <p:spPr>
          <a:xfrm>
            <a:off x="5905666" y="1336566"/>
            <a:ext cx="6280150" cy="3946358"/>
          </a:xfrm>
        </p:spPr>
        <p:txBody>
          <a:bodyPr/>
          <a:lstStyle>
            <a:lvl1pPr>
              <a:defRPr>
                <a:solidFill>
                  <a:schemeClr val="tx2"/>
                </a:solidFill>
              </a:defRPr>
            </a:lvl1pPr>
          </a:lstStyle>
          <a:p>
            <a:r>
              <a:rPr lang="en-US"/>
              <a:t>Click icon to add picture</a:t>
            </a: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4405" y="963778"/>
            <a:ext cx="2055322" cy="500677"/>
          </a:xfrm>
          <a:prstGeom prst="rect">
            <a:avLst/>
          </a:prstGeom>
        </p:spPr>
      </p:pic>
      <p:sp>
        <p:nvSpPr>
          <p:cNvPr id="6" name="Text Placeholder 5"/>
          <p:cNvSpPr>
            <a:spLocks noGrp="1"/>
          </p:cNvSpPr>
          <p:nvPr>
            <p:ph type="body" sz="quarter" idx="11"/>
          </p:nvPr>
        </p:nvSpPr>
        <p:spPr>
          <a:xfrm>
            <a:off x="694405" y="4338357"/>
            <a:ext cx="3960813" cy="479991"/>
          </a:xfrm>
        </p:spPr>
        <p:txBody>
          <a:bodyPr>
            <a:normAutofit/>
          </a:bodyPr>
          <a:lstStyle>
            <a:lvl1pPr marL="0" indent="0">
              <a:buFontTx/>
              <a:buNone/>
              <a:defRPr sz="1800">
                <a:solidFill>
                  <a:schemeClr val="tx2"/>
                </a:solidFill>
              </a:defRPr>
            </a:lvl1pPr>
            <a:lvl2pPr marL="237744" indent="0">
              <a:buFontTx/>
              <a:buNone/>
              <a:defRPr/>
            </a:lvl2pPr>
            <a:lvl3pPr marL="455612" indent="0">
              <a:buFontTx/>
              <a:buNone/>
              <a:defRPr/>
            </a:lvl3pPr>
            <a:lvl4pPr marL="693737" indent="0">
              <a:buFontTx/>
              <a:buNone/>
              <a:defRPr/>
            </a:lvl4pPr>
            <a:lvl5pPr marL="911225" indent="0">
              <a:buFontTx/>
              <a:buNone/>
              <a:defRPr/>
            </a:lvl5pPr>
          </a:lstStyle>
          <a:p>
            <a:pPr lvl="0"/>
            <a:r>
              <a:rPr lang="en-US"/>
              <a:t>Edit Master text styles</a:t>
            </a:r>
          </a:p>
        </p:txBody>
      </p:sp>
      <p:grpSp>
        <p:nvGrpSpPr>
          <p:cNvPr id="12" name="Group 11"/>
          <p:cNvGrpSpPr/>
          <p:nvPr userDrawn="1"/>
        </p:nvGrpSpPr>
        <p:grpSpPr>
          <a:xfrm>
            <a:off x="665377" y="5537861"/>
            <a:ext cx="4423901" cy="456933"/>
            <a:chOff x="7091159" y="5378260"/>
            <a:chExt cx="4423901" cy="456933"/>
          </a:xfrm>
        </p:grpSpPr>
        <p:sp>
          <p:nvSpPr>
            <p:cNvPr id="15" name="TextBox 14"/>
            <p:cNvSpPr txBox="1"/>
            <p:nvPr/>
          </p:nvSpPr>
          <p:spPr>
            <a:xfrm>
              <a:off x="7091159" y="5712082"/>
              <a:ext cx="4423901"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2"/>
                  </a:solidFill>
                  <a:effectLst/>
                  <a:uLnTx/>
                  <a:uFillTx/>
                  <a:latin typeface="Arial"/>
                  <a:ea typeface="+mn-ea"/>
                  <a:cs typeface="+mn-cs"/>
                </a:rPr>
                <a:t>“Seyfarth” refers to Seyfarth Shaw LLP (an Illinois limited liability partnership). </a:t>
              </a:r>
            </a:p>
          </p:txBody>
        </p:sp>
        <p:sp>
          <p:nvSpPr>
            <p:cNvPr id="14" name="TextBox 13"/>
            <p:cNvSpPr txBox="1"/>
            <p:nvPr userDrawn="1"/>
          </p:nvSpPr>
          <p:spPr>
            <a:xfrm>
              <a:off x="7091159" y="5378260"/>
              <a:ext cx="2054952" cy="228600"/>
            </a:xfrm>
            <a:prstGeom prst="rect">
              <a:avLst/>
            </a:prstGeom>
            <a:noFill/>
          </p:spPr>
          <p:txBody>
            <a:bodyPr wrap="non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2"/>
                  </a:solidFill>
                  <a:effectLst/>
                  <a:uLnTx/>
                  <a:uFillTx/>
                  <a:latin typeface="Arial"/>
                  <a:ea typeface="+mn-ea"/>
                  <a:cs typeface="+mn-cs"/>
                </a:rPr>
                <a:t>Seyfarth Shaw LLP</a:t>
              </a:r>
            </a:p>
          </p:txBody>
        </p:sp>
      </p:grpSp>
      <p:sp>
        <p:nvSpPr>
          <p:cNvPr id="4" name="Footer Placeholder 3"/>
          <p:cNvSpPr>
            <a:spLocks noGrp="1"/>
          </p:cNvSpPr>
          <p:nvPr>
            <p:ph type="ftr" sz="quarter" idx="12"/>
          </p:nvPr>
        </p:nvSpPr>
        <p:spPr>
          <a:xfrm>
            <a:off x="667512" y="6016752"/>
            <a:ext cx="5486400" cy="123111"/>
          </a:xfrm>
        </p:spPr>
        <p:txBody>
          <a:bodyPr/>
          <a:lstStyle>
            <a:lvl1pPr>
              <a:defRPr sz="800">
                <a:solidFill>
                  <a:schemeClr val="tx2"/>
                </a:solidFill>
              </a:defRPr>
            </a:lvl1pPr>
          </a:lstStyle>
          <a:p>
            <a:r>
              <a:rPr lang="en-US" dirty="0"/>
              <a:t>©2020 Seyfarth Shaw LLP. All rights reserved. Private and Confidential</a:t>
            </a:r>
          </a:p>
        </p:txBody>
      </p:sp>
    </p:spTree>
    <p:extLst>
      <p:ext uri="{BB962C8B-B14F-4D97-AF65-F5344CB8AC3E}">
        <p14:creationId xmlns:p14="http://schemas.microsoft.com/office/powerpoint/2010/main" val="186991560"/>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preserve="1">
  <p:cSld name="Title Photo Dark Purple">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4405" y="2312549"/>
            <a:ext cx="4516856" cy="997196"/>
          </a:xfrm>
        </p:spPr>
        <p:txBody>
          <a:bodyPr wrap="square" anchor="b" anchorCtr="0">
            <a:spAutoFit/>
          </a:bodyPr>
          <a:lstStyle>
            <a:lvl1pPr>
              <a:defRPr sz="3600">
                <a:solidFill>
                  <a:schemeClr val="tx2"/>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694405" y="3510252"/>
            <a:ext cx="4516856" cy="338554"/>
          </a:xfrm>
        </p:spPr>
        <p:txBody>
          <a:bodyPr wrap="square">
            <a:spAutoFit/>
          </a:bodyPr>
          <a:lstStyle>
            <a:lvl1pPr marL="0" indent="0" algn="l">
              <a:buNone/>
              <a:defRPr sz="22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Picture Placeholder 4"/>
          <p:cNvSpPr>
            <a:spLocks noGrp="1"/>
          </p:cNvSpPr>
          <p:nvPr>
            <p:ph type="pic" sz="quarter" idx="10"/>
          </p:nvPr>
        </p:nvSpPr>
        <p:spPr>
          <a:xfrm>
            <a:off x="5905666" y="1336566"/>
            <a:ext cx="6280150" cy="3946358"/>
          </a:xfrm>
        </p:spPr>
        <p:txBody>
          <a:bodyPr/>
          <a:lstStyle>
            <a:lvl1pPr>
              <a:defRPr>
                <a:solidFill>
                  <a:schemeClr val="tx2"/>
                </a:solidFill>
              </a:defRPr>
            </a:lvl1pPr>
          </a:lstStyle>
          <a:p>
            <a:r>
              <a:rPr lang="en-US"/>
              <a:t>Click icon to add picture</a:t>
            </a:r>
            <a:endParaRPr lang="en-US"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405" y="963778"/>
            <a:ext cx="2055322" cy="500677"/>
          </a:xfrm>
          <a:prstGeom prst="rect">
            <a:avLst/>
          </a:prstGeom>
        </p:spPr>
      </p:pic>
      <p:sp>
        <p:nvSpPr>
          <p:cNvPr id="6" name="Text Placeholder 5"/>
          <p:cNvSpPr>
            <a:spLocks noGrp="1"/>
          </p:cNvSpPr>
          <p:nvPr>
            <p:ph type="body" sz="quarter" idx="11"/>
          </p:nvPr>
        </p:nvSpPr>
        <p:spPr>
          <a:xfrm>
            <a:off x="694405" y="4338357"/>
            <a:ext cx="3960813" cy="479991"/>
          </a:xfrm>
        </p:spPr>
        <p:txBody>
          <a:bodyPr>
            <a:normAutofit/>
          </a:bodyPr>
          <a:lstStyle>
            <a:lvl1pPr marL="0" indent="0">
              <a:buFontTx/>
              <a:buNone/>
              <a:defRPr sz="1800">
                <a:solidFill>
                  <a:schemeClr val="tx2"/>
                </a:solidFill>
              </a:defRPr>
            </a:lvl1pPr>
            <a:lvl2pPr marL="237744" indent="0">
              <a:buFontTx/>
              <a:buNone/>
              <a:defRPr/>
            </a:lvl2pPr>
            <a:lvl3pPr marL="455612" indent="0">
              <a:buFontTx/>
              <a:buNone/>
              <a:defRPr/>
            </a:lvl3pPr>
            <a:lvl4pPr marL="693737" indent="0">
              <a:buFontTx/>
              <a:buNone/>
              <a:defRPr/>
            </a:lvl4pPr>
            <a:lvl5pPr marL="911225" indent="0">
              <a:buFontTx/>
              <a:buNone/>
              <a:defRPr/>
            </a:lvl5pPr>
          </a:lstStyle>
          <a:p>
            <a:pPr lvl="0"/>
            <a:r>
              <a:rPr lang="en-US"/>
              <a:t>Edit Master text styles</a:t>
            </a:r>
          </a:p>
        </p:txBody>
      </p:sp>
      <p:grpSp>
        <p:nvGrpSpPr>
          <p:cNvPr id="12" name="Group 11"/>
          <p:cNvGrpSpPr/>
          <p:nvPr userDrawn="1"/>
        </p:nvGrpSpPr>
        <p:grpSpPr>
          <a:xfrm>
            <a:off x="665377" y="5537861"/>
            <a:ext cx="4423901" cy="456933"/>
            <a:chOff x="7091159" y="5378260"/>
            <a:chExt cx="4423901" cy="456933"/>
          </a:xfrm>
        </p:grpSpPr>
        <p:sp>
          <p:nvSpPr>
            <p:cNvPr id="15" name="TextBox 14"/>
            <p:cNvSpPr txBox="1"/>
            <p:nvPr/>
          </p:nvSpPr>
          <p:spPr>
            <a:xfrm>
              <a:off x="7091159" y="5712082"/>
              <a:ext cx="4423901"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2"/>
                  </a:solidFill>
                  <a:effectLst/>
                  <a:uLnTx/>
                  <a:uFillTx/>
                  <a:latin typeface="Arial"/>
                  <a:ea typeface="+mn-ea"/>
                  <a:cs typeface="+mn-cs"/>
                </a:rPr>
                <a:t>“Seyfarth” refers to Seyfarth Shaw LLP (an Illinois limited liability partnership). </a:t>
              </a:r>
            </a:p>
          </p:txBody>
        </p:sp>
        <p:sp>
          <p:nvSpPr>
            <p:cNvPr id="14" name="TextBox 13"/>
            <p:cNvSpPr txBox="1"/>
            <p:nvPr userDrawn="1"/>
          </p:nvSpPr>
          <p:spPr>
            <a:xfrm>
              <a:off x="7091159" y="5378260"/>
              <a:ext cx="2054952" cy="228600"/>
            </a:xfrm>
            <a:prstGeom prst="rect">
              <a:avLst/>
            </a:prstGeom>
            <a:noFill/>
          </p:spPr>
          <p:txBody>
            <a:bodyPr wrap="non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2"/>
                  </a:solidFill>
                  <a:effectLst/>
                  <a:uLnTx/>
                  <a:uFillTx/>
                  <a:latin typeface="Arial"/>
                  <a:ea typeface="+mn-ea"/>
                  <a:cs typeface="+mn-cs"/>
                </a:rPr>
                <a:t>Seyfarth Shaw LLP</a:t>
              </a:r>
            </a:p>
          </p:txBody>
        </p:sp>
      </p:grpSp>
      <p:sp>
        <p:nvSpPr>
          <p:cNvPr id="4" name="Footer Placeholder 3"/>
          <p:cNvSpPr>
            <a:spLocks noGrp="1"/>
          </p:cNvSpPr>
          <p:nvPr>
            <p:ph type="ftr" sz="quarter" idx="12"/>
          </p:nvPr>
        </p:nvSpPr>
        <p:spPr>
          <a:xfrm>
            <a:off x="667512" y="6016752"/>
            <a:ext cx="5486400" cy="123111"/>
          </a:xfrm>
        </p:spPr>
        <p:txBody>
          <a:bodyPr/>
          <a:lstStyle>
            <a:lvl1pPr>
              <a:defRPr sz="800">
                <a:solidFill>
                  <a:schemeClr val="tx2"/>
                </a:solidFill>
              </a:defRPr>
            </a:lvl1pPr>
          </a:lstStyle>
          <a:p>
            <a:r>
              <a:rPr lang="en-US"/>
              <a:t>©2020 Seyfarth Shaw LLP. All rights reserved. Private and Confidential</a:t>
            </a:r>
            <a:endParaRPr lang="en-US" dirty="0"/>
          </a:p>
        </p:txBody>
      </p:sp>
    </p:spTree>
    <p:extLst>
      <p:ext uri="{BB962C8B-B14F-4D97-AF65-F5344CB8AC3E}">
        <p14:creationId xmlns:p14="http://schemas.microsoft.com/office/powerpoint/2010/main" val="1511805629"/>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589595"/>
            <a:ext cx="11143506" cy="360099"/>
          </a:xfrm>
        </p:spPr>
        <p:txBody>
          <a:bodyPr/>
          <a:lstStyle>
            <a:lvl1pPr>
              <a:defRPr>
                <a:solidFill>
                  <a:schemeClr val="bg2"/>
                </a:solidFill>
              </a:defRPr>
            </a:lvl1pPr>
          </a:lstStyle>
          <a:p>
            <a:r>
              <a:rPr lang="en-US"/>
              <a:t>Click to edit Master title style</a:t>
            </a:r>
            <a:endParaRPr lang="en-US" dirty="0"/>
          </a:p>
        </p:txBody>
      </p:sp>
      <p:sp>
        <p:nvSpPr>
          <p:cNvPr id="3" name="Content Placeholder 2"/>
          <p:cNvSpPr>
            <a:spLocks noGrp="1"/>
          </p:cNvSpPr>
          <p:nvPr>
            <p:ph idx="1"/>
          </p:nvPr>
        </p:nvSpPr>
        <p:spPr>
          <a:xfrm>
            <a:off x="609600" y="1274597"/>
            <a:ext cx="11143506" cy="5183353"/>
          </a:xfrm>
        </p:spPr>
        <p:txBody>
          <a:bodyPr/>
          <a:lstStyle>
            <a:lvl1pPr>
              <a:spcAft>
                <a:spcPts val="600"/>
              </a:spcAft>
              <a:defRPr sz="2400">
                <a:solidFill>
                  <a:schemeClr val="bg2"/>
                </a:soli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5"/>
          <p:cNvSpPr>
            <a:spLocks noGrp="1"/>
          </p:cNvSpPr>
          <p:nvPr>
            <p:ph type="ftr" sz="quarter" idx="11"/>
          </p:nvPr>
        </p:nvSpPr>
        <p:spPr>
          <a:xfrm>
            <a:off x="445988" y="6664998"/>
            <a:ext cx="9144000" cy="138499"/>
          </a:xfrm>
        </p:spPr>
        <p:txBody>
          <a:bodyPr/>
          <a:lstStyle>
            <a:lvl1pPr>
              <a:defRPr>
                <a:solidFill>
                  <a:schemeClr val="bg2"/>
                </a:solidFill>
              </a:defRPr>
            </a:lvl1pPr>
          </a:lstStyle>
          <a:p>
            <a:r>
              <a:rPr lang="en-US" dirty="0"/>
              <a:t>©2020 Seyfarth Shaw LLP. All rights reserved. Private and Confidential</a:t>
            </a:r>
          </a:p>
        </p:txBody>
      </p:sp>
      <p:sp>
        <p:nvSpPr>
          <p:cNvPr id="9" name="Slide Number Placeholder 6"/>
          <p:cNvSpPr>
            <a:spLocks noGrp="1"/>
          </p:cNvSpPr>
          <p:nvPr>
            <p:ph type="sldNum" sz="quarter" idx="12"/>
          </p:nvPr>
        </p:nvSpPr>
        <p:spPr>
          <a:xfrm>
            <a:off x="11499851" y="6680386"/>
            <a:ext cx="253255" cy="123111"/>
          </a:xfrm>
        </p:spPr>
        <p:txBody>
          <a:bodyPr/>
          <a:lstStyle/>
          <a:p>
            <a:fld id="{8F61AF13-11BC-4357-89F3-660C939FF256}" type="slidenum">
              <a:rPr lang="en-US" smtClean="0"/>
              <a:t>‹#›</a:t>
            </a:fld>
            <a:endParaRPr lang="en-US" dirty="0"/>
          </a:p>
        </p:txBody>
      </p:sp>
    </p:spTree>
    <p:extLst>
      <p:ext uri="{BB962C8B-B14F-4D97-AF65-F5344CB8AC3E}">
        <p14:creationId xmlns:p14="http://schemas.microsoft.com/office/powerpoint/2010/main" val="3528433594"/>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Obj" preserve="1">
  <p:cSld name="Two Content Ev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09600" y="1181100"/>
            <a:ext cx="5384800" cy="5276849"/>
          </a:xfrm>
        </p:spPr>
        <p:txBody>
          <a:bodyPr/>
          <a:lstStyle>
            <a:lvl1pPr>
              <a:defRPr sz="2400">
                <a:solidFill>
                  <a:schemeClr val="bg2"/>
                </a:solidFill>
              </a:defRPr>
            </a:lvl1pPr>
            <a:lvl2pPr>
              <a:defRPr sz="2200">
                <a:solidFill>
                  <a:schemeClr val="bg2"/>
                </a:solidFill>
              </a:defRPr>
            </a:lvl2pPr>
            <a:lvl3pPr>
              <a:defRPr sz="2000">
                <a:solidFill>
                  <a:schemeClr val="bg2"/>
                </a:solidFill>
              </a:defRPr>
            </a:lvl3pPr>
            <a:lvl4pPr>
              <a:defRPr sz="1800">
                <a:solidFill>
                  <a:schemeClr val="bg2"/>
                </a:solidFill>
              </a:defRPr>
            </a:lvl4pPr>
            <a:lvl5pPr>
              <a:defRPr sz="1800">
                <a:solidFill>
                  <a:schemeClr val="bg2"/>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181100"/>
            <a:ext cx="5384800" cy="5276849"/>
          </a:xfrm>
        </p:spPr>
        <p:txBody>
          <a:bodyPr/>
          <a:lstStyle>
            <a:lvl1pPr>
              <a:defRPr sz="2400">
                <a:solidFill>
                  <a:schemeClr val="bg2"/>
                </a:solidFill>
              </a:defRPr>
            </a:lvl1pPr>
            <a:lvl2pPr>
              <a:defRPr sz="2200">
                <a:solidFill>
                  <a:schemeClr val="bg2"/>
                </a:solidFill>
              </a:defRPr>
            </a:lvl2pPr>
            <a:lvl3pPr>
              <a:defRPr sz="2000">
                <a:solidFill>
                  <a:schemeClr val="bg2"/>
                </a:solidFill>
              </a:defRPr>
            </a:lvl3pPr>
            <a:lvl4pPr>
              <a:defRPr sz="1800">
                <a:solidFill>
                  <a:schemeClr val="bg2"/>
                </a:solidFill>
              </a:defRPr>
            </a:lvl4pPr>
            <a:lvl5pPr>
              <a:defRPr sz="1800">
                <a:solidFill>
                  <a:schemeClr val="bg2"/>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lvl1pPr>
              <a:defRPr>
                <a:solidFill>
                  <a:schemeClr val="bg2"/>
                </a:solidFill>
              </a:defRPr>
            </a:lvl1pPr>
          </a:lstStyle>
          <a:p>
            <a:r>
              <a:rPr lang="en-US"/>
              <a:t>©2020 Seyfarth Shaw LLP. All rights reserved. Private and Confidential</a:t>
            </a:r>
            <a:endParaRPr lang="en-US" dirty="0"/>
          </a:p>
        </p:txBody>
      </p:sp>
      <p:sp>
        <p:nvSpPr>
          <p:cNvPr id="7" name="Slide Number Placeholder 6"/>
          <p:cNvSpPr>
            <a:spLocks noGrp="1"/>
          </p:cNvSpPr>
          <p:nvPr>
            <p:ph type="sldNum" sz="quarter" idx="12"/>
          </p:nvPr>
        </p:nvSpPr>
        <p:spPr/>
        <p:txBody>
          <a:bodyPr/>
          <a:lstStyle/>
          <a:p>
            <a:fld id="{8F61AF13-11BC-4357-89F3-660C939FF256}" type="slidenum">
              <a:rPr lang="en-US" smtClean="0"/>
              <a:t>‹#›</a:t>
            </a:fld>
            <a:endParaRPr lang="en-US" dirty="0"/>
          </a:p>
        </p:txBody>
      </p:sp>
    </p:spTree>
    <p:extLst>
      <p:ext uri="{BB962C8B-B14F-4D97-AF65-F5344CB8AC3E}">
        <p14:creationId xmlns:p14="http://schemas.microsoft.com/office/powerpoint/2010/main" val="3254442640"/>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p:cSld name="Two Content Offse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Footer Placeholder 5"/>
          <p:cNvSpPr>
            <a:spLocks noGrp="1"/>
          </p:cNvSpPr>
          <p:nvPr>
            <p:ph type="ftr" sz="quarter" idx="11"/>
          </p:nvPr>
        </p:nvSpPr>
        <p:spPr/>
        <p:txBody>
          <a:bodyPr/>
          <a:lstStyle/>
          <a:p>
            <a:r>
              <a:rPr lang="en-US"/>
              <a:t>©2020 Seyfarth Shaw LLP. All rights reserved. Private and Confidential</a:t>
            </a:r>
            <a:endParaRPr lang="en-US" dirty="0"/>
          </a:p>
        </p:txBody>
      </p:sp>
      <p:sp>
        <p:nvSpPr>
          <p:cNvPr id="7" name="Slide Number Placeholder 6"/>
          <p:cNvSpPr>
            <a:spLocks noGrp="1"/>
          </p:cNvSpPr>
          <p:nvPr>
            <p:ph type="sldNum" sz="quarter" idx="12"/>
          </p:nvPr>
        </p:nvSpPr>
        <p:spPr/>
        <p:txBody>
          <a:bodyPr/>
          <a:lstStyle/>
          <a:p>
            <a:fld id="{8F61AF13-11BC-4357-89F3-660C939FF256}" type="slidenum">
              <a:rPr lang="en-US" smtClean="0"/>
              <a:t>‹#›</a:t>
            </a:fld>
            <a:endParaRPr lang="en-US" dirty="0"/>
          </a:p>
        </p:txBody>
      </p:sp>
      <p:sp>
        <p:nvSpPr>
          <p:cNvPr id="26" name="Content Placeholder 2"/>
          <p:cNvSpPr>
            <a:spLocks noGrp="1"/>
          </p:cNvSpPr>
          <p:nvPr>
            <p:ph sz="half" idx="14"/>
          </p:nvPr>
        </p:nvSpPr>
        <p:spPr>
          <a:xfrm>
            <a:off x="8095289" y="1155032"/>
            <a:ext cx="3311917" cy="5358064"/>
          </a:xfrm>
        </p:spPr>
        <p:txBody>
          <a:bodyPr/>
          <a:lstStyle>
            <a:lvl1pPr marL="231775" indent="-231775">
              <a:spcAft>
                <a:spcPts val="0"/>
              </a:spcAft>
              <a:buFont typeface="Arial" panose="020B0604020202020204" pitchFamily="34" charset="0"/>
              <a:buChar char="•"/>
              <a:defRPr sz="2000">
                <a:solidFill>
                  <a:schemeClr val="tx1"/>
                </a:solidFill>
                <a:latin typeface="+mn-lt"/>
              </a:defRPr>
            </a:lvl1pPr>
            <a:lvl2pPr marL="461963" indent="-231775">
              <a:spcBef>
                <a:spcPts val="1200"/>
              </a:spcBef>
              <a:buFont typeface="Arial" panose="020B0604020202020204" pitchFamily="34" charset="0"/>
              <a:buChar char="–"/>
              <a:defRPr sz="18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p:txBody>
      </p:sp>
      <p:sp>
        <p:nvSpPr>
          <p:cNvPr id="5" name="Text Placeholder 4"/>
          <p:cNvSpPr>
            <a:spLocks noGrp="1"/>
          </p:cNvSpPr>
          <p:nvPr>
            <p:ph type="body" sz="quarter" idx="15"/>
          </p:nvPr>
        </p:nvSpPr>
        <p:spPr>
          <a:xfrm>
            <a:off x="609600" y="1155700"/>
            <a:ext cx="7307263" cy="5357813"/>
          </a:xfrm>
        </p:spPr>
        <p:txBody>
          <a:bodyPr/>
          <a:lstStyle>
            <a:lvl1pPr>
              <a:defRPr sz="24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66402720"/>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preserve="1">
  <p:cSld name="Agenda">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lvl1pPr>
              <a:defRPr>
                <a:solidFill>
                  <a:schemeClr val="bg2"/>
                </a:solidFill>
              </a:defRPr>
            </a:lvl1pPr>
          </a:lstStyle>
          <a:p>
            <a:r>
              <a:rPr lang="en-US"/>
              <a:t>©2020 Seyfarth Shaw LLP. All rights reserved. Private and Confidential</a:t>
            </a:r>
            <a:endParaRPr lang="en-US" dirty="0"/>
          </a:p>
        </p:txBody>
      </p:sp>
      <p:sp>
        <p:nvSpPr>
          <p:cNvPr id="7" name="Slide Number Placeholder 6"/>
          <p:cNvSpPr>
            <a:spLocks noGrp="1"/>
          </p:cNvSpPr>
          <p:nvPr>
            <p:ph type="sldNum" sz="quarter" idx="12"/>
          </p:nvPr>
        </p:nvSpPr>
        <p:spPr/>
        <p:txBody>
          <a:bodyPr/>
          <a:lstStyle/>
          <a:p>
            <a:fld id="{8F61AF13-11BC-4357-89F3-660C939FF256}" type="slidenum">
              <a:rPr lang="en-US" smtClean="0"/>
              <a:t>‹#›</a:t>
            </a:fld>
            <a:endParaRPr lang="en-US" dirty="0"/>
          </a:p>
        </p:txBody>
      </p:sp>
      <p:sp>
        <p:nvSpPr>
          <p:cNvPr id="25" name="Content Placeholder 2"/>
          <p:cNvSpPr>
            <a:spLocks noGrp="1"/>
          </p:cNvSpPr>
          <p:nvPr>
            <p:ph sz="half" idx="13"/>
          </p:nvPr>
        </p:nvSpPr>
        <p:spPr>
          <a:xfrm>
            <a:off x="4845007" y="548664"/>
            <a:ext cx="6739512" cy="338554"/>
          </a:xfrm>
        </p:spPr>
        <p:txBody>
          <a:bodyPr wrap="square">
            <a:spAutoFit/>
          </a:bodyPr>
          <a:lstStyle>
            <a:lvl1pPr marL="0" indent="0">
              <a:lnSpc>
                <a:spcPct val="100000"/>
              </a:lnSpc>
              <a:spcBef>
                <a:spcPts val="600"/>
              </a:spcBef>
              <a:spcAft>
                <a:spcPts val="0"/>
              </a:spcAft>
              <a:buFontTx/>
              <a:buNone/>
              <a:defRPr sz="2200">
                <a:solidFill>
                  <a:schemeClr val="bg2"/>
                </a:solidFill>
                <a:latin typeface="+mn-lt"/>
              </a:defRPr>
            </a:lvl1pPr>
            <a:lvl2pPr marL="0" indent="0">
              <a:spcBef>
                <a:spcPts val="3000"/>
              </a:spcBef>
              <a:buNone/>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p:txBody>
      </p:sp>
      <p:sp>
        <p:nvSpPr>
          <p:cNvPr id="10" name="Title 1"/>
          <p:cNvSpPr>
            <a:spLocks noGrp="1"/>
          </p:cNvSpPr>
          <p:nvPr>
            <p:ph type="title"/>
          </p:nvPr>
        </p:nvSpPr>
        <p:spPr>
          <a:xfrm>
            <a:off x="609600" y="2653041"/>
            <a:ext cx="3310965" cy="886397"/>
          </a:xfrm>
        </p:spPr>
        <p:txBody>
          <a:bodyPr vert="horz" lIns="0" tIns="0" rIns="0" bIns="0" rtlCol="0" anchor="t" anchorCtr="0">
            <a:spAutoFit/>
          </a:bodyPr>
          <a:lstStyle>
            <a:lvl1pPr>
              <a:defRPr lang="en-US" sz="3200" dirty="0"/>
            </a:lvl1pPr>
          </a:lstStyle>
          <a:p>
            <a:pPr lvl="0"/>
            <a:r>
              <a:rPr lang="en-US"/>
              <a:t>Click to edit Master title style</a:t>
            </a:r>
            <a:endParaRPr lang="en-US" dirty="0"/>
          </a:p>
        </p:txBody>
      </p:sp>
      <p:cxnSp>
        <p:nvCxnSpPr>
          <p:cNvPr id="11" name="Straight Connector 10"/>
          <p:cNvCxnSpPr/>
          <p:nvPr/>
        </p:nvCxnSpPr>
        <p:spPr>
          <a:xfrm rot="16200000" flipV="1">
            <a:off x="1144525" y="3358806"/>
            <a:ext cx="6245352"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16200000" flipV="1">
            <a:off x="1144525" y="3358806"/>
            <a:ext cx="6245352"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rot="16200000" flipV="1">
            <a:off x="1144525" y="3358806"/>
            <a:ext cx="6245352"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728279"/>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p:cSld name="Split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5407" y="2340630"/>
            <a:ext cx="3311917" cy="4026744"/>
          </a:xfrm>
        </p:spPr>
        <p:txBody>
          <a:bodyPr/>
          <a:lstStyle>
            <a:lvl1pPr marL="0" indent="0">
              <a:spcBef>
                <a:spcPts val="1200"/>
              </a:spcBef>
              <a:spcAft>
                <a:spcPts val="0"/>
              </a:spcAft>
              <a:buFontTx/>
              <a:buNone/>
              <a:defRPr sz="2000" i="1">
                <a:solidFill>
                  <a:schemeClr val="bg2"/>
                </a:solidFill>
                <a:latin typeface="+mn-lt"/>
              </a:defRPr>
            </a:lvl1pPr>
            <a:lvl2pPr marL="230188" indent="0">
              <a:spcBef>
                <a:spcPts val="1200"/>
              </a:spcBef>
              <a:buFontTx/>
              <a:buNone/>
              <a:defRPr sz="1800" i="1">
                <a:solidFill>
                  <a:schemeClr val="bg2"/>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p:txBody>
      </p:sp>
      <p:sp>
        <p:nvSpPr>
          <p:cNvPr id="6" name="Footer Placeholder 5"/>
          <p:cNvSpPr>
            <a:spLocks noGrp="1"/>
          </p:cNvSpPr>
          <p:nvPr>
            <p:ph type="ftr" sz="quarter" idx="11"/>
          </p:nvPr>
        </p:nvSpPr>
        <p:spPr/>
        <p:txBody>
          <a:bodyPr/>
          <a:lstStyle>
            <a:lvl1pPr>
              <a:defRPr>
                <a:solidFill>
                  <a:schemeClr val="bg2"/>
                </a:solidFill>
              </a:defRPr>
            </a:lvl1pPr>
          </a:lstStyle>
          <a:p>
            <a:r>
              <a:rPr lang="en-US"/>
              <a:t>©2020 Seyfarth Shaw LLP. All rights reserved. Private and Confidential</a:t>
            </a:r>
            <a:endParaRPr lang="en-US" dirty="0"/>
          </a:p>
        </p:txBody>
      </p:sp>
      <p:sp>
        <p:nvSpPr>
          <p:cNvPr id="7" name="Slide Number Placeholder 6"/>
          <p:cNvSpPr>
            <a:spLocks noGrp="1"/>
          </p:cNvSpPr>
          <p:nvPr>
            <p:ph type="sldNum" sz="quarter" idx="12"/>
          </p:nvPr>
        </p:nvSpPr>
        <p:spPr/>
        <p:txBody>
          <a:bodyPr/>
          <a:lstStyle/>
          <a:p>
            <a:fld id="{8F61AF13-11BC-4357-89F3-660C939FF256}" type="slidenum">
              <a:rPr lang="en-US" smtClean="0"/>
              <a:t>‹#›</a:t>
            </a:fld>
            <a:endParaRPr lang="en-US" dirty="0"/>
          </a:p>
        </p:txBody>
      </p:sp>
      <p:sp>
        <p:nvSpPr>
          <p:cNvPr id="25" name="Content Placeholder 2"/>
          <p:cNvSpPr>
            <a:spLocks noGrp="1"/>
          </p:cNvSpPr>
          <p:nvPr>
            <p:ph sz="half" idx="13"/>
          </p:nvPr>
        </p:nvSpPr>
        <p:spPr>
          <a:xfrm>
            <a:off x="4475204" y="1920484"/>
            <a:ext cx="7148853" cy="4640736"/>
          </a:xfrm>
        </p:spPr>
        <p:txBody>
          <a:bodyPr/>
          <a:lstStyle>
            <a:lvl1pPr marL="231775" indent="-231775">
              <a:spcAft>
                <a:spcPts val="0"/>
              </a:spcAft>
              <a:buFont typeface="Arial" panose="020B0604020202020204" pitchFamily="34" charset="0"/>
              <a:buChar char="•"/>
              <a:defRPr sz="2000">
                <a:solidFill>
                  <a:schemeClr val="bg2"/>
                </a:solidFill>
                <a:latin typeface="+mn-lt"/>
              </a:defRPr>
            </a:lvl1pPr>
            <a:lvl2pPr marL="461963" indent="-231775">
              <a:spcBef>
                <a:spcPts val="1200"/>
              </a:spcBef>
              <a:buFont typeface="Arial" panose="020B0604020202020204" pitchFamily="34" charset="0"/>
              <a:buChar char="–"/>
              <a:defRPr sz="1800">
                <a:solidFill>
                  <a:schemeClr val="bg2"/>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p:txBody>
      </p:sp>
      <p:sp>
        <p:nvSpPr>
          <p:cNvPr id="32" name="Text Placeholder 4"/>
          <p:cNvSpPr>
            <a:spLocks noGrp="1"/>
          </p:cNvSpPr>
          <p:nvPr>
            <p:ph type="body" sz="quarter" idx="16"/>
          </p:nvPr>
        </p:nvSpPr>
        <p:spPr>
          <a:xfrm>
            <a:off x="4475204" y="1314591"/>
            <a:ext cx="6643003" cy="369332"/>
          </a:xfrm>
        </p:spPr>
        <p:txBody>
          <a:bodyPr wrap="square" anchor="ctr" anchorCtr="0">
            <a:spAutoFit/>
          </a:bodyPr>
          <a:lstStyle>
            <a:lvl1pPr marL="0" indent="0" algn="l">
              <a:buNone/>
              <a:defRPr sz="2400" b="1">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cxnSp>
        <p:nvCxnSpPr>
          <p:cNvPr id="14" name="Straight Connector 13"/>
          <p:cNvCxnSpPr/>
          <p:nvPr/>
        </p:nvCxnSpPr>
        <p:spPr>
          <a:xfrm flipV="1">
            <a:off x="4267201" y="1313935"/>
            <a:ext cx="0" cy="5247285"/>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4267201" y="1313935"/>
            <a:ext cx="0" cy="5247285"/>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V="1">
            <a:off x="4267201" y="1313935"/>
            <a:ext cx="0" cy="5247285"/>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5897242"/>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preserve="1">
  <p:cSld name="Vertical Title Left and Content">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a:t>©2020 Seyfarth Shaw LLP. All rights reserved. Private and Confidential</a:t>
            </a:r>
            <a:endParaRPr lang="en-US" dirty="0"/>
          </a:p>
        </p:txBody>
      </p:sp>
      <p:sp>
        <p:nvSpPr>
          <p:cNvPr id="7" name="Slide Number Placeholder 6"/>
          <p:cNvSpPr>
            <a:spLocks noGrp="1"/>
          </p:cNvSpPr>
          <p:nvPr>
            <p:ph type="sldNum" sz="quarter" idx="12"/>
          </p:nvPr>
        </p:nvSpPr>
        <p:spPr/>
        <p:txBody>
          <a:bodyPr/>
          <a:lstStyle/>
          <a:p>
            <a:fld id="{8F61AF13-11BC-4357-89F3-660C939FF256}" type="slidenum">
              <a:rPr lang="en-US" smtClean="0"/>
              <a:t>‹#›</a:t>
            </a:fld>
            <a:endParaRPr lang="en-US" dirty="0"/>
          </a:p>
        </p:txBody>
      </p:sp>
      <p:sp>
        <p:nvSpPr>
          <p:cNvPr id="4" name="Content Placeholder 3"/>
          <p:cNvSpPr>
            <a:spLocks noGrp="1"/>
          </p:cNvSpPr>
          <p:nvPr>
            <p:ph sz="quarter" idx="13"/>
          </p:nvPr>
        </p:nvSpPr>
        <p:spPr>
          <a:xfrm>
            <a:off x="4613838" y="546846"/>
            <a:ext cx="7139268" cy="5809505"/>
          </a:xfrm>
        </p:spPr>
        <p:txBody>
          <a:bodyPr/>
          <a:lstStyle>
            <a:lvl1pPr>
              <a:spcAft>
                <a:spcPts val="600"/>
              </a:spcAft>
              <a:defRPr sz="2400">
                <a:solidFill>
                  <a:schemeClr val="bg2"/>
                </a:solidFill>
              </a:defRPr>
            </a:lvl1pPr>
            <a:lvl2pPr>
              <a:defRPr sz="2200">
                <a:solidFill>
                  <a:schemeClr val="bg2"/>
                </a:solidFill>
              </a:defRPr>
            </a:lvl2pPr>
            <a:lvl3pPr>
              <a:defRPr sz="2000">
                <a:solidFill>
                  <a:schemeClr val="bg2"/>
                </a:solidFill>
              </a:defRPr>
            </a:lvl3pPr>
            <a:lvl4pPr>
              <a:defRPr sz="1800">
                <a:solidFill>
                  <a:schemeClr val="bg2"/>
                </a:solidFill>
              </a:defRPr>
            </a:lvl4pPr>
            <a:lvl5pPr>
              <a:defRPr sz="1600">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609600" y="2565201"/>
            <a:ext cx="3310965" cy="886397"/>
          </a:xfrm>
        </p:spPr>
        <p:txBody>
          <a:bodyPr vert="horz" lIns="0" tIns="0" rIns="0" bIns="0" rtlCol="0" anchor="t" anchorCtr="0">
            <a:spAutoFit/>
          </a:bodyPr>
          <a:lstStyle>
            <a:lvl1pPr>
              <a:defRPr lang="en-US" sz="3200" dirty="0">
                <a:solidFill>
                  <a:schemeClr val="bg2"/>
                </a:solidFill>
              </a:defRPr>
            </a:lvl1pPr>
          </a:lstStyle>
          <a:p>
            <a:pPr lvl="0"/>
            <a:r>
              <a:rPr lang="en-US"/>
              <a:t>Click to edit Master title style</a:t>
            </a:r>
            <a:endParaRPr lang="en-US" dirty="0"/>
          </a:p>
        </p:txBody>
      </p:sp>
      <p:cxnSp>
        <p:nvCxnSpPr>
          <p:cNvPr id="10" name="Straight Connector 9"/>
          <p:cNvCxnSpPr/>
          <p:nvPr/>
        </p:nvCxnSpPr>
        <p:spPr>
          <a:xfrm rot="16200000" flipV="1">
            <a:off x="1144525" y="3358806"/>
            <a:ext cx="6245352"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16200000" flipV="1">
            <a:off x="1144525" y="3358806"/>
            <a:ext cx="6245352"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rot="16200000" flipV="1">
            <a:off x="1144525" y="3358806"/>
            <a:ext cx="6245352"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7525645"/>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showMasterSp="0" preserve="1">
  <p:cSld name="Vertical Title Right and Content">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lvl1pPr>
              <a:defRPr>
                <a:solidFill>
                  <a:schemeClr val="bg2"/>
                </a:solidFill>
              </a:defRPr>
            </a:lvl1pPr>
          </a:lstStyle>
          <a:p>
            <a:r>
              <a:rPr lang="en-US"/>
              <a:t>©2020 Seyfarth Shaw LLP. All rights reserved. Private and Confidential</a:t>
            </a:r>
            <a:endParaRPr lang="en-US" dirty="0"/>
          </a:p>
        </p:txBody>
      </p:sp>
      <p:sp>
        <p:nvSpPr>
          <p:cNvPr id="7" name="Slide Number Placeholder 6"/>
          <p:cNvSpPr>
            <a:spLocks noGrp="1"/>
          </p:cNvSpPr>
          <p:nvPr>
            <p:ph type="sldNum" sz="quarter" idx="12"/>
          </p:nvPr>
        </p:nvSpPr>
        <p:spPr/>
        <p:txBody>
          <a:bodyPr/>
          <a:lstStyle/>
          <a:p>
            <a:fld id="{8F61AF13-11BC-4357-89F3-660C939FF256}" type="slidenum">
              <a:rPr lang="en-US" smtClean="0"/>
              <a:t>‹#›</a:t>
            </a:fld>
            <a:endParaRPr lang="en-US" dirty="0"/>
          </a:p>
        </p:txBody>
      </p:sp>
      <p:sp>
        <p:nvSpPr>
          <p:cNvPr id="4" name="Content Placeholder 3"/>
          <p:cNvSpPr>
            <a:spLocks noGrp="1"/>
          </p:cNvSpPr>
          <p:nvPr>
            <p:ph sz="quarter" idx="13"/>
          </p:nvPr>
        </p:nvSpPr>
        <p:spPr>
          <a:xfrm>
            <a:off x="459829" y="546846"/>
            <a:ext cx="7139268" cy="5809505"/>
          </a:xfrm>
        </p:spPr>
        <p:txBody>
          <a:bodyPr/>
          <a:lstStyle>
            <a:lvl1pPr>
              <a:spcAft>
                <a:spcPts val="600"/>
              </a:spcAft>
              <a:defRPr sz="2400">
                <a:solidFill>
                  <a:schemeClr val="bg2"/>
                </a:solidFill>
              </a:defRPr>
            </a:lvl1pPr>
            <a:lvl2pPr>
              <a:defRPr sz="2200">
                <a:solidFill>
                  <a:schemeClr val="bg2"/>
                </a:solidFill>
              </a:defRPr>
            </a:lvl2pPr>
            <a:lvl3pPr>
              <a:defRPr sz="2000">
                <a:solidFill>
                  <a:schemeClr val="bg2"/>
                </a:solidFill>
              </a:defRPr>
            </a:lvl3pPr>
            <a:lvl4pPr>
              <a:defRPr sz="1800">
                <a:solidFill>
                  <a:schemeClr val="bg2"/>
                </a:solidFill>
              </a:defRPr>
            </a:lvl4pPr>
            <a:lvl5pPr>
              <a:defRPr sz="1600">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8442141" y="2565201"/>
            <a:ext cx="3310965" cy="886397"/>
          </a:xfrm>
        </p:spPr>
        <p:txBody>
          <a:bodyPr vert="horz" lIns="0" tIns="0" rIns="0" bIns="0" rtlCol="0" anchor="t" anchorCtr="0">
            <a:spAutoFit/>
          </a:bodyPr>
          <a:lstStyle>
            <a:lvl1pPr>
              <a:defRPr lang="en-US" sz="3200" dirty="0">
                <a:solidFill>
                  <a:schemeClr val="bg2"/>
                </a:solidFill>
              </a:defRPr>
            </a:lvl1pPr>
          </a:lstStyle>
          <a:p>
            <a:pPr lvl="0"/>
            <a:r>
              <a:rPr lang="en-US"/>
              <a:t>Click to edit Master title style</a:t>
            </a:r>
            <a:endParaRPr lang="en-US" dirty="0"/>
          </a:p>
        </p:txBody>
      </p:sp>
      <p:cxnSp>
        <p:nvCxnSpPr>
          <p:cNvPr id="10" name="Straight Connector 9"/>
          <p:cNvCxnSpPr/>
          <p:nvPr/>
        </p:nvCxnSpPr>
        <p:spPr>
          <a:xfrm rot="16200000" flipV="1">
            <a:off x="4818167" y="3358806"/>
            <a:ext cx="6245352"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16200000" flipV="1">
            <a:off x="4818167" y="3358806"/>
            <a:ext cx="6245352"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rot="16200000" flipV="1">
            <a:off x="4818167" y="3358806"/>
            <a:ext cx="6245352"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5776750"/>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525546"/>
            <a:ext cx="10972800" cy="443198"/>
          </a:xfrm>
        </p:spPr>
        <p:txBody>
          <a:bodyPr/>
          <a:lstStyle>
            <a:lvl1pPr>
              <a:defRPr>
                <a:solidFill>
                  <a:schemeClr val="bg2"/>
                </a:solidFill>
              </a:defRPr>
            </a:lvl1pPr>
          </a:lstStyle>
          <a:p>
            <a:r>
              <a:rPr lang="en-US"/>
              <a:t>Click to edit Master title style</a:t>
            </a:r>
            <a:endParaRPr lang="en-US" dirty="0"/>
          </a:p>
        </p:txBody>
      </p:sp>
      <p:sp>
        <p:nvSpPr>
          <p:cNvPr id="4" name="Footer Placeholder 3"/>
          <p:cNvSpPr>
            <a:spLocks noGrp="1"/>
          </p:cNvSpPr>
          <p:nvPr>
            <p:ph type="ftr" sz="quarter" idx="11"/>
          </p:nvPr>
        </p:nvSpPr>
        <p:spPr/>
        <p:txBody>
          <a:bodyPr/>
          <a:lstStyle>
            <a:lvl1pPr>
              <a:defRPr>
                <a:solidFill>
                  <a:schemeClr val="bg2"/>
                </a:solidFill>
              </a:defRPr>
            </a:lvl1pPr>
          </a:lstStyle>
          <a:p>
            <a:r>
              <a:rPr lang="en-US"/>
              <a:t>©2020 Seyfarth Shaw LLP. All rights reserved. Private and Confidential</a:t>
            </a:r>
            <a:endParaRPr lang="en-US" dirty="0"/>
          </a:p>
        </p:txBody>
      </p:sp>
      <p:sp>
        <p:nvSpPr>
          <p:cNvPr id="5" name="Slide Number Placeholder 4"/>
          <p:cNvSpPr>
            <a:spLocks noGrp="1"/>
          </p:cNvSpPr>
          <p:nvPr>
            <p:ph type="sldNum" sz="quarter" idx="12"/>
          </p:nvPr>
        </p:nvSpPr>
        <p:spPr/>
        <p:txBody>
          <a:bodyPr/>
          <a:lstStyle/>
          <a:p>
            <a:fld id="{8F61AF13-11BC-4357-89F3-660C939FF256}" type="slidenum">
              <a:rPr lang="en-US" smtClean="0"/>
              <a:t>‹#›</a:t>
            </a:fld>
            <a:endParaRPr lang="en-US" dirty="0"/>
          </a:p>
        </p:txBody>
      </p:sp>
    </p:spTree>
    <p:extLst>
      <p:ext uri="{BB962C8B-B14F-4D97-AF65-F5344CB8AC3E}">
        <p14:creationId xmlns:p14="http://schemas.microsoft.com/office/powerpoint/2010/main" val="14993003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Agenda">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lvl1pPr>
              <a:defRPr>
                <a:solidFill>
                  <a:schemeClr val="bg2"/>
                </a:solidFill>
              </a:defRPr>
            </a:lvl1pPr>
          </a:lstStyle>
          <a:p>
            <a:r>
              <a:rPr lang="en-US"/>
              <a:t>©2020 Seyfarth Shaw LLP. All rights reserved. Private and Confidential</a:t>
            </a:r>
            <a:endParaRPr lang="en-US" dirty="0"/>
          </a:p>
        </p:txBody>
      </p:sp>
      <p:sp>
        <p:nvSpPr>
          <p:cNvPr id="7" name="Slide Number Placeholder 6"/>
          <p:cNvSpPr>
            <a:spLocks noGrp="1"/>
          </p:cNvSpPr>
          <p:nvPr>
            <p:ph type="sldNum" sz="quarter" idx="12"/>
          </p:nvPr>
        </p:nvSpPr>
        <p:spPr/>
        <p:txBody>
          <a:bodyPr/>
          <a:lstStyle/>
          <a:p>
            <a:fld id="{8F61AF13-11BC-4357-89F3-660C939FF256}" type="slidenum">
              <a:rPr lang="en-US" smtClean="0"/>
              <a:t>‹#›</a:t>
            </a:fld>
            <a:endParaRPr lang="en-US" dirty="0"/>
          </a:p>
        </p:txBody>
      </p:sp>
      <p:sp>
        <p:nvSpPr>
          <p:cNvPr id="25" name="Content Placeholder 2"/>
          <p:cNvSpPr>
            <a:spLocks noGrp="1"/>
          </p:cNvSpPr>
          <p:nvPr>
            <p:ph sz="half" idx="13"/>
          </p:nvPr>
        </p:nvSpPr>
        <p:spPr>
          <a:xfrm>
            <a:off x="4845007" y="548664"/>
            <a:ext cx="6739512" cy="338554"/>
          </a:xfrm>
        </p:spPr>
        <p:txBody>
          <a:bodyPr wrap="square">
            <a:spAutoFit/>
          </a:bodyPr>
          <a:lstStyle>
            <a:lvl1pPr marL="0" indent="0">
              <a:lnSpc>
                <a:spcPct val="100000"/>
              </a:lnSpc>
              <a:spcBef>
                <a:spcPts val="600"/>
              </a:spcBef>
              <a:spcAft>
                <a:spcPts val="0"/>
              </a:spcAft>
              <a:buFontTx/>
              <a:buNone/>
              <a:defRPr sz="2200">
                <a:solidFill>
                  <a:schemeClr val="bg2"/>
                </a:solidFill>
                <a:latin typeface="+mn-lt"/>
              </a:defRPr>
            </a:lvl1pPr>
            <a:lvl2pPr marL="0" indent="0">
              <a:spcBef>
                <a:spcPts val="3000"/>
              </a:spcBef>
              <a:buNone/>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p:txBody>
      </p:sp>
      <p:sp>
        <p:nvSpPr>
          <p:cNvPr id="10" name="Title 1"/>
          <p:cNvSpPr>
            <a:spLocks noGrp="1"/>
          </p:cNvSpPr>
          <p:nvPr>
            <p:ph type="title"/>
          </p:nvPr>
        </p:nvSpPr>
        <p:spPr>
          <a:xfrm>
            <a:off x="609600" y="2653041"/>
            <a:ext cx="3310965" cy="886397"/>
          </a:xfrm>
        </p:spPr>
        <p:txBody>
          <a:bodyPr vert="horz" lIns="0" tIns="0" rIns="0" bIns="0" rtlCol="0" anchor="t" anchorCtr="0">
            <a:spAutoFit/>
          </a:bodyPr>
          <a:lstStyle>
            <a:lvl1pPr>
              <a:defRPr lang="en-US" sz="3200" dirty="0"/>
            </a:lvl1pPr>
          </a:lstStyle>
          <a:p>
            <a:pPr lvl="0"/>
            <a:r>
              <a:rPr lang="en-US"/>
              <a:t>Click to edit Master title style</a:t>
            </a:r>
            <a:endParaRPr lang="en-US" dirty="0"/>
          </a:p>
        </p:txBody>
      </p:sp>
      <p:cxnSp>
        <p:nvCxnSpPr>
          <p:cNvPr id="11" name="Straight Connector 10"/>
          <p:cNvCxnSpPr/>
          <p:nvPr/>
        </p:nvCxnSpPr>
        <p:spPr>
          <a:xfrm rot="16200000" flipV="1">
            <a:off x="1144525" y="3358806"/>
            <a:ext cx="6245352"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16200000" flipV="1">
            <a:off x="1144525" y="3358806"/>
            <a:ext cx="6245352"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rot="16200000" flipV="1">
            <a:off x="1144525" y="3358806"/>
            <a:ext cx="6245352"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5262258"/>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27" name="Rectangle 26"/>
          <p:cNvSpPr/>
          <p:nvPr/>
        </p:nvSpPr>
        <p:spPr bwMode="ltGray">
          <a:xfrm>
            <a:off x="636345" y="1220172"/>
            <a:ext cx="3499425" cy="846018"/>
          </a:xfrm>
          <a:prstGeom prst="rect">
            <a:avLst/>
          </a:prstGeom>
          <a:solidFill>
            <a:srgbClr val="009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0" name="Rectangle 29"/>
          <p:cNvSpPr/>
          <p:nvPr/>
        </p:nvSpPr>
        <p:spPr bwMode="ltGray">
          <a:xfrm>
            <a:off x="4359660" y="1220172"/>
            <a:ext cx="3499425" cy="846018"/>
          </a:xfrm>
          <a:prstGeom prst="rect">
            <a:avLst/>
          </a:prstGeom>
          <a:solidFill>
            <a:srgbClr val="009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1" name="Rectangle 30"/>
          <p:cNvSpPr/>
          <p:nvPr/>
        </p:nvSpPr>
        <p:spPr bwMode="ltGray">
          <a:xfrm>
            <a:off x="8082975" y="1220172"/>
            <a:ext cx="3499425" cy="846018"/>
          </a:xfrm>
          <a:prstGeom prst="rect">
            <a:avLst/>
          </a:prstGeom>
          <a:solidFill>
            <a:srgbClr val="009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97918" y="2291592"/>
            <a:ext cx="3311917" cy="4221504"/>
          </a:xfrm>
        </p:spPr>
        <p:txBody>
          <a:bodyPr/>
          <a:lstStyle>
            <a:lvl1pPr marL="231775" indent="-231775">
              <a:spcBef>
                <a:spcPts val="1200"/>
              </a:spcBef>
              <a:spcAft>
                <a:spcPts val="0"/>
              </a:spcAft>
              <a:buFont typeface="Arial" panose="020B0604020202020204" pitchFamily="34" charset="0"/>
              <a:buChar char="•"/>
              <a:defRPr sz="2000">
                <a:solidFill>
                  <a:schemeClr val="bg2"/>
                </a:solidFill>
                <a:latin typeface="+mn-lt"/>
              </a:defRPr>
            </a:lvl1pPr>
            <a:lvl2pPr marL="461963" indent="-231775">
              <a:spcBef>
                <a:spcPts val="1200"/>
              </a:spcBef>
              <a:buFont typeface="Arial" panose="020B0604020202020204" pitchFamily="34" charset="0"/>
              <a:buChar char="–"/>
              <a:defRPr sz="1800">
                <a:solidFill>
                  <a:schemeClr val="bg2"/>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p:txBody>
      </p:sp>
      <p:sp>
        <p:nvSpPr>
          <p:cNvPr id="6" name="Footer Placeholder 5"/>
          <p:cNvSpPr>
            <a:spLocks noGrp="1"/>
          </p:cNvSpPr>
          <p:nvPr>
            <p:ph type="ftr" sz="quarter" idx="11"/>
          </p:nvPr>
        </p:nvSpPr>
        <p:spPr/>
        <p:txBody>
          <a:bodyPr/>
          <a:lstStyle/>
          <a:p>
            <a:r>
              <a:rPr lang="en-US"/>
              <a:t>©2020 Seyfarth Shaw LLP. All rights reserved. Private and Confidential</a:t>
            </a:r>
            <a:endParaRPr lang="en-US" dirty="0"/>
          </a:p>
        </p:txBody>
      </p:sp>
      <p:sp>
        <p:nvSpPr>
          <p:cNvPr id="7" name="Slide Number Placeholder 6"/>
          <p:cNvSpPr>
            <a:spLocks noGrp="1"/>
          </p:cNvSpPr>
          <p:nvPr>
            <p:ph type="sldNum" sz="quarter" idx="12"/>
          </p:nvPr>
        </p:nvSpPr>
        <p:spPr/>
        <p:txBody>
          <a:bodyPr/>
          <a:lstStyle/>
          <a:p>
            <a:fld id="{8F61AF13-11BC-4357-89F3-660C939FF256}" type="slidenum">
              <a:rPr lang="en-US" smtClean="0"/>
              <a:t>‹#›</a:t>
            </a:fld>
            <a:endParaRPr lang="en-US" dirty="0"/>
          </a:p>
        </p:txBody>
      </p:sp>
      <p:sp>
        <p:nvSpPr>
          <p:cNvPr id="25" name="Content Placeholder 2"/>
          <p:cNvSpPr>
            <a:spLocks noGrp="1"/>
          </p:cNvSpPr>
          <p:nvPr>
            <p:ph sz="half" idx="13"/>
          </p:nvPr>
        </p:nvSpPr>
        <p:spPr>
          <a:xfrm>
            <a:off x="4433547" y="2291592"/>
            <a:ext cx="3311917" cy="4221504"/>
          </a:xfrm>
        </p:spPr>
        <p:txBody>
          <a:bodyPr/>
          <a:lstStyle>
            <a:lvl1pPr marL="231775" indent="-231775">
              <a:spcAft>
                <a:spcPts val="0"/>
              </a:spcAft>
              <a:buFont typeface="Arial" panose="020B0604020202020204" pitchFamily="34" charset="0"/>
              <a:buChar char="•"/>
              <a:defRPr sz="2000">
                <a:solidFill>
                  <a:schemeClr val="bg2"/>
                </a:solidFill>
                <a:latin typeface="+mn-lt"/>
              </a:defRPr>
            </a:lvl1pPr>
            <a:lvl2pPr marL="461963" indent="-231775">
              <a:spcBef>
                <a:spcPts val="1200"/>
              </a:spcBef>
              <a:buFont typeface="Arial" panose="020B0604020202020204" pitchFamily="34" charset="0"/>
              <a:buChar char="–"/>
              <a:defRPr sz="1800">
                <a:solidFill>
                  <a:schemeClr val="bg2"/>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p:txBody>
      </p:sp>
      <p:sp>
        <p:nvSpPr>
          <p:cNvPr id="26" name="Content Placeholder 2"/>
          <p:cNvSpPr>
            <a:spLocks noGrp="1"/>
          </p:cNvSpPr>
          <p:nvPr>
            <p:ph sz="half" idx="14"/>
          </p:nvPr>
        </p:nvSpPr>
        <p:spPr>
          <a:xfrm>
            <a:off x="8095289" y="2291592"/>
            <a:ext cx="3311917" cy="4221504"/>
          </a:xfrm>
        </p:spPr>
        <p:txBody>
          <a:bodyPr/>
          <a:lstStyle>
            <a:lvl1pPr marL="231775" indent="-231775">
              <a:spcAft>
                <a:spcPts val="0"/>
              </a:spcAft>
              <a:buFont typeface="Arial" panose="020B0604020202020204" pitchFamily="34" charset="0"/>
              <a:buChar char="•"/>
              <a:defRPr sz="2000">
                <a:solidFill>
                  <a:schemeClr val="bg2"/>
                </a:solidFill>
                <a:latin typeface="+mn-lt"/>
              </a:defRPr>
            </a:lvl1pPr>
            <a:lvl2pPr marL="461963" indent="-231775">
              <a:spcBef>
                <a:spcPts val="1200"/>
              </a:spcBef>
              <a:buFont typeface="Arial" panose="020B0604020202020204" pitchFamily="34" charset="0"/>
              <a:buChar char="–"/>
              <a:defRPr sz="1800">
                <a:solidFill>
                  <a:schemeClr val="bg2"/>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p:txBody>
      </p:sp>
      <p:sp>
        <p:nvSpPr>
          <p:cNvPr id="28" name="Text Placeholder 2"/>
          <p:cNvSpPr>
            <a:spLocks noGrp="1"/>
          </p:cNvSpPr>
          <p:nvPr>
            <p:ph type="body" idx="15"/>
          </p:nvPr>
        </p:nvSpPr>
        <p:spPr>
          <a:xfrm>
            <a:off x="933834" y="1275710"/>
            <a:ext cx="2857116" cy="738664"/>
          </a:xfrm>
        </p:spPr>
        <p:txBody>
          <a:bodyPr wrap="square" anchor="ctr" anchorCtr="0">
            <a:spAutoFit/>
          </a:bodyPr>
          <a:lstStyle>
            <a:lvl1pPr marL="0" indent="0" algn="l">
              <a:buNone/>
              <a:defRPr sz="2400" b="1">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Text Placeholder 4"/>
          <p:cNvSpPr>
            <a:spLocks noGrp="1"/>
          </p:cNvSpPr>
          <p:nvPr>
            <p:ph type="body" sz="quarter" idx="3"/>
          </p:nvPr>
        </p:nvSpPr>
        <p:spPr>
          <a:xfrm>
            <a:off x="4677637" y="1275710"/>
            <a:ext cx="2931007" cy="738664"/>
          </a:xfrm>
        </p:spPr>
        <p:txBody>
          <a:bodyPr wrap="square" anchor="ctr" anchorCtr="0">
            <a:spAutoFit/>
          </a:bodyPr>
          <a:lstStyle>
            <a:lvl1pPr marL="0" indent="0" algn="l">
              <a:buNone/>
              <a:defRPr sz="2400" b="1">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2" name="Text Placeholder 4"/>
          <p:cNvSpPr>
            <a:spLocks noGrp="1"/>
          </p:cNvSpPr>
          <p:nvPr>
            <p:ph type="body" sz="quarter" idx="16"/>
          </p:nvPr>
        </p:nvSpPr>
        <p:spPr>
          <a:xfrm>
            <a:off x="8363657" y="1273849"/>
            <a:ext cx="2931007" cy="738664"/>
          </a:xfrm>
        </p:spPr>
        <p:txBody>
          <a:bodyPr wrap="square" anchor="ctr" anchorCtr="0">
            <a:spAutoFit/>
          </a:bodyPr>
          <a:lstStyle>
            <a:lvl1pPr marL="0" indent="0" algn="l">
              <a:buNone/>
              <a:defRPr sz="2400" b="1">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4" name="Rectangle 13"/>
          <p:cNvSpPr/>
          <p:nvPr/>
        </p:nvSpPr>
        <p:spPr bwMode="ltGray">
          <a:xfrm>
            <a:off x="636345" y="1220172"/>
            <a:ext cx="3499425" cy="846018"/>
          </a:xfrm>
          <a:prstGeom prst="rect">
            <a:avLst/>
          </a:prstGeom>
          <a:solidFill>
            <a:srgbClr val="009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 name="Rectangle 14"/>
          <p:cNvSpPr/>
          <p:nvPr/>
        </p:nvSpPr>
        <p:spPr bwMode="ltGray">
          <a:xfrm>
            <a:off x="4359660" y="1220172"/>
            <a:ext cx="3499425" cy="846018"/>
          </a:xfrm>
          <a:prstGeom prst="rect">
            <a:avLst/>
          </a:prstGeom>
          <a:solidFill>
            <a:srgbClr val="009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 name="Rectangle 15"/>
          <p:cNvSpPr/>
          <p:nvPr/>
        </p:nvSpPr>
        <p:spPr bwMode="ltGray">
          <a:xfrm>
            <a:off x="8082975" y="1220172"/>
            <a:ext cx="3499425" cy="846018"/>
          </a:xfrm>
          <a:prstGeom prst="rect">
            <a:avLst/>
          </a:prstGeom>
          <a:solidFill>
            <a:srgbClr val="009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 name="Rectangle 16"/>
          <p:cNvSpPr/>
          <p:nvPr userDrawn="1"/>
        </p:nvSpPr>
        <p:spPr bwMode="ltGray">
          <a:xfrm>
            <a:off x="636345" y="1220172"/>
            <a:ext cx="3499425" cy="846018"/>
          </a:xfrm>
          <a:prstGeom prst="rect">
            <a:avLst/>
          </a:prstGeom>
          <a:solidFill>
            <a:srgbClr val="009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8" name="Rectangle 17"/>
          <p:cNvSpPr/>
          <p:nvPr userDrawn="1"/>
        </p:nvSpPr>
        <p:spPr bwMode="ltGray">
          <a:xfrm>
            <a:off x="4359660" y="1220172"/>
            <a:ext cx="3499425" cy="846018"/>
          </a:xfrm>
          <a:prstGeom prst="rect">
            <a:avLst/>
          </a:prstGeom>
          <a:solidFill>
            <a:srgbClr val="009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9" name="Rectangle 18"/>
          <p:cNvSpPr/>
          <p:nvPr userDrawn="1"/>
        </p:nvSpPr>
        <p:spPr bwMode="ltGray">
          <a:xfrm>
            <a:off x="8082975" y="1220172"/>
            <a:ext cx="3499425" cy="846018"/>
          </a:xfrm>
          <a:prstGeom prst="rect">
            <a:avLst/>
          </a:prstGeom>
          <a:solidFill>
            <a:srgbClr val="009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537133002"/>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p:cSld name="Four Content">
    <p:spTree>
      <p:nvGrpSpPr>
        <p:cNvPr id="1" name=""/>
        <p:cNvGrpSpPr/>
        <p:nvPr/>
      </p:nvGrpSpPr>
      <p:grpSpPr>
        <a:xfrm>
          <a:off x="0" y="0"/>
          <a:ext cx="0" cy="0"/>
          <a:chOff x="0" y="0"/>
          <a:chExt cx="0" cy="0"/>
        </a:xfrm>
      </p:grpSpPr>
      <p:sp>
        <p:nvSpPr>
          <p:cNvPr id="27" name="Rectangle 26"/>
          <p:cNvSpPr/>
          <p:nvPr/>
        </p:nvSpPr>
        <p:spPr bwMode="ltGray">
          <a:xfrm>
            <a:off x="439733" y="1204130"/>
            <a:ext cx="2712824" cy="846018"/>
          </a:xfrm>
          <a:prstGeom prst="rect">
            <a:avLst/>
          </a:prstGeom>
          <a:solidFill>
            <a:srgbClr val="009D93"/>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0" name="Rectangle 29"/>
          <p:cNvSpPr/>
          <p:nvPr/>
        </p:nvSpPr>
        <p:spPr bwMode="ltGray">
          <a:xfrm>
            <a:off x="3357100" y="1204130"/>
            <a:ext cx="2712824" cy="846018"/>
          </a:xfrm>
          <a:prstGeom prst="rect">
            <a:avLst/>
          </a:prstGeom>
          <a:solidFill>
            <a:srgbClr val="009D93"/>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1" name="Rectangle 30"/>
          <p:cNvSpPr/>
          <p:nvPr/>
        </p:nvSpPr>
        <p:spPr bwMode="ltGray">
          <a:xfrm>
            <a:off x="6274467" y="1204130"/>
            <a:ext cx="2712824" cy="846018"/>
          </a:xfrm>
          <a:prstGeom prst="rect">
            <a:avLst/>
          </a:prstGeom>
          <a:solidFill>
            <a:srgbClr val="009D93"/>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1307" y="2275549"/>
            <a:ext cx="2567464" cy="4157335"/>
          </a:xfrm>
        </p:spPr>
        <p:txBody>
          <a:bodyPr/>
          <a:lstStyle>
            <a:lvl1pPr marL="231775" indent="-231775">
              <a:spcBef>
                <a:spcPts val="1200"/>
              </a:spcBef>
              <a:spcAft>
                <a:spcPts val="0"/>
              </a:spcAft>
              <a:buFont typeface="Arial" panose="020B0604020202020204" pitchFamily="34" charset="0"/>
              <a:buChar char="•"/>
              <a:defRPr sz="2000">
                <a:solidFill>
                  <a:schemeClr val="bg2"/>
                </a:solidFill>
                <a:latin typeface="+mn-lt"/>
              </a:defRPr>
            </a:lvl1pPr>
            <a:lvl2pPr marL="461963" indent="-231775">
              <a:spcBef>
                <a:spcPts val="1200"/>
              </a:spcBef>
              <a:buFont typeface="Arial" panose="020B0604020202020204" pitchFamily="34" charset="0"/>
              <a:buChar char="–"/>
              <a:defRPr sz="1800">
                <a:solidFill>
                  <a:schemeClr val="bg2"/>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p:txBody>
      </p:sp>
      <p:sp>
        <p:nvSpPr>
          <p:cNvPr id="6" name="Footer Placeholder 5"/>
          <p:cNvSpPr>
            <a:spLocks noGrp="1"/>
          </p:cNvSpPr>
          <p:nvPr>
            <p:ph type="ftr" sz="quarter" idx="11"/>
          </p:nvPr>
        </p:nvSpPr>
        <p:spPr/>
        <p:txBody>
          <a:bodyPr/>
          <a:lstStyle/>
          <a:p>
            <a:r>
              <a:rPr lang="en-US"/>
              <a:t>©2020 Seyfarth Shaw LLP. All rights reserved. Private and Confidential</a:t>
            </a:r>
            <a:endParaRPr lang="en-US" dirty="0"/>
          </a:p>
        </p:txBody>
      </p:sp>
      <p:sp>
        <p:nvSpPr>
          <p:cNvPr id="7" name="Slide Number Placeholder 6"/>
          <p:cNvSpPr>
            <a:spLocks noGrp="1"/>
          </p:cNvSpPr>
          <p:nvPr>
            <p:ph type="sldNum" sz="quarter" idx="12"/>
          </p:nvPr>
        </p:nvSpPr>
        <p:spPr/>
        <p:txBody>
          <a:bodyPr/>
          <a:lstStyle/>
          <a:p>
            <a:fld id="{8F61AF13-11BC-4357-89F3-660C939FF256}" type="slidenum">
              <a:rPr lang="en-US" smtClean="0"/>
              <a:t>‹#›</a:t>
            </a:fld>
            <a:endParaRPr lang="en-US" dirty="0"/>
          </a:p>
        </p:txBody>
      </p:sp>
      <p:sp>
        <p:nvSpPr>
          <p:cNvPr id="25" name="Content Placeholder 2"/>
          <p:cNvSpPr>
            <a:spLocks noGrp="1"/>
          </p:cNvSpPr>
          <p:nvPr>
            <p:ph sz="half" idx="13"/>
          </p:nvPr>
        </p:nvSpPr>
        <p:spPr>
          <a:xfrm>
            <a:off x="3402253" y="2275549"/>
            <a:ext cx="2567464" cy="4157335"/>
          </a:xfrm>
        </p:spPr>
        <p:txBody>
          <a:bodyPr/>
          <a:lstStyle>
            <a:lvl1pPr marL="176213" indent="-176213">
              <a:spcAft>
                <a:spcPts val="0"/>
              </a:spcAft>
              <a:buFont typeface="Arial" panose="020B0604020202020204" pitchFamily="34" charset="0"/>
              <a:buChar char="•"/>
              <a:defRPr sz="2000">
                <a:solidFill>
                  <a:schemeClr val="bg2"/>
                </a:solidFill>
                <a:latin typeface="+mn-lt"/>
              </a:defRPr>
            </a:lvl1pPr>
            <a:lvl2pPr marL="461963" indent="-231775">
              <a:spcBef>
                <a:spcPts val="1200"/>
              </a:spcBef>
              <a:buFont typeface="Arial" panose="020B0604020202020204" pitchFamily="34" charset="0"/>
              <a:buChar char="–"/>
              <a:defRPr sz="1800">
                <a:solidFill>
                  <a:schemeClr val="bg2"/>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p:txBody>
      </p:sp>
      <p:sp>
        <p:nvSpPr>
          <p:cNvPr id="26" name="Content Placeholder 2"/>
          <p:cNvSpPr>
            <a:spLocks noGrp="1"/>
          </p:cNvSpPr>
          <p:nvPr>
            <p:ph sz="half" idx="14"/>
          </p:nvPr>
        </p:nvSpPr>
        <p:spPr>
          <a:xfrm>
            <a:off x="6303200" y="2275549"/>
            <a:ext cx="2567464" cy="4157335"/>
          </a:xfrm>
        </p:spPr>
        <p:txBody>
          <a:bodyPr/>
          <a:lstStyle>
            <a:lvl1pPr marL="231775" indent="-231775">
              <a:spcAft>
                <a:spcPts val="0"/>
              </a:spcAft>
              <a:buFont typeface="Arial" panose="020B0604020202020204" pitchFamily="34" charset="0"/>
              <a:buChar char="•"/>
              <a:defRPr sz="2000">
                <a:solidFill>
                  <a:schemeClr val="bg2"/>
                </a:solidFill>
                <a:latin typeface="+mn-lt"/>
              </a:defRPr>
            </a:lvl1pPr>
            <a:lvl2pPr marL="461963" indent="-231775">
              <a:spcBef>
                <a:spcPts val="1200"/>
              </a:spcBef>
              <a:buFont typeface="Arial" panose="020B0604020202020204" pitchFamily="34" charset="0"/>
              <a:buChar char="–"/>
              <a:defRPr sz="1800">
                <a:solidFill>
                  <a:schemeClr val="bg2"/>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p:txBody>
      </p:sp>
      <p:sp>
        <p:nvSpPr>
          <p:cNvPr id="28" name="Text Placeholder 2"/>
          <p:cNvSpPr>
            <a:spLocks noGrp="1"/>
          </p:cNvSpPr>
          <p:nvPr>
            <p:ph type="body" idx="15"/>
          </p:nvPr>
        </p:nvSpPr>
        <p:spPr>
          <a:xfrm>
            <a:off x="737223" y="1259668"/>
            <a:ext cx="2214893" cy="738664"/>
          </a:xfrm>
        </p:spPr>
        <p:txBody>
          <a:bodyPr wrap="square" anchor="ctr" anchorCtr="0">
            <a:spAutoFit/>
          </a:bodyPr>
          <a:lstStyle>
            <a:lvl1pPr marL="0" indent="0" algn="l">
              <a:buNone/>
              <a:defRPr sz="2400" b="1">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Text Placeholder 4"/>
          <p:cNvSpPr>
            <a:spLocks noGrp="1"/>
          </p:cNvSpPr>
          <p:nvPr>
            <p:ph type="body" sz="quarter" idx="3"/>
          </p:nvPr>
        </p:nvSpPr>
        <p:spPr>
          <a:xfrm>
            <a:off x="3692886" y="1259668"/>
            <a:ext cx="2272175" cy="738664"/>
          </a:xfrm>
        </p:spPr>
        <p:txBody>
          <a:bodyPr wrap="square" anchor="ctr" anchorCtr="0">
            <a:spAutoFit/>
          </a:bodyPr>
          <a:lstStyle>
            <a:lvl1pPr marL="0" indent="0" algn="l">
              <a:buNone/>
              <a:defRPr sz="2400" b="1">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2" name="Text Placeholder 4"/>
          <p:cNvSpPr>
            <a:spLocks noGrp="1"/>
          </p:cNvSpPr>
          <p:nvPr>
            <p:ph type="body" sz="quarter" idx="16"/>
          </p:nvPr>
        </p:nvSpPr>
        <p:spPr>
          <a:xfrm>
            <a:off x="6566138" y="1257807"/>
            <a:ext cx="2272175" cy="738664"/>
          </a:xfrm>
        </p:spPr>
        <p:txBody>
          <a:bodyPr wrap="square" anchor="ctr" anchorCtr="0">
            <a:spAutoFit/>
          </a:bodyPr>
          <a:lstStyle>
            <a:lvl1pPr marL="0" indent="0" algn="l">
              <a:buNone/>
              <a:defRPr sz="2400" b="1">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Rectangle 15"/>
          <p:cNvSpPr/>
          <p:nvPr/>
        </p:nvSpPr>
        <p:spPr bwMode="ltGray">
          <a:xfrm>
            <a:off x="9191832" y="1204130"/>
            <a:ext cx="2712824" cy="846018"/>
          </a:xfrm>
          <a:prstGeom prst="rect">
            <a:avLst/>
          </a:prstGeom>
          <a:solidFill>
            <a:srgbClr val="009D93"/>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 name="Content Placeholder 2"/>
          <p:cNvSpPr>
            <a:spLocks noGrp="1"/>
          </p:cNvSpPr>
          <p:nvPr>
            <p:ph sz="half" idx="17"/>
          </p:nvPr>
        </p:nvSpPr>
        <p:spPr>
          <a:xfrm>
            <a:off x="9204147" y="2275549"/>
            <a:ext cx="2567464" cy="4157335"/>
          </a:xfrm>
        </p:spPr>
        <p:txBody>
          <a:bodyPr/>
          <a:lstStyle>
            <a:lvl1pPr marL="231775" indent="-231775">
              <a:spcAft>
                <a:spcPts val="0"/>
              </a:spcAft>
              <a:buFont typeface="Arial" panose="020B0604020202020204" pitchFamily="34" charset="0"/>
              <a:buChar char="•"/>
              <a:defRPr sz="2000">
                <a:solidFill>
                  <a:schemeClr val="bg2"/>
                </a:solidFill>
                <a:latin typeface="+mn-lt"/>
              </a:defRPr>
            </a:lvl1pPr>
            <a:lvl2pPr marL="461963" indent="-231775">
              <a:spcBef>
                <a:spcPts val="1200"/>
              </a:spcBef>
              <a:buFont typeface="Arial" panose="020B0604020202020204" pitchFamily="34" charset="0"/>
              <a:buChar char="–"/>
              <a:defRPr sz="1800">
                <a:solidFill>
                  <a:schemeClr val="bg2"/>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p:txBody>
      </p:sp>
      <p:sp>
        <p:nvSpPr>
          <p:cNvPr id="18" name="Text Placeholder 4"/>
          <p:cNvSpPr>
            <a:spLocks noGrp="1"/>
          </p:cNvSpPr>
          <p:nvPr>
            <p:ph type="body" sz="quarter" idx="18"/>
          </p:nvPr>
        </p:nvSpPr>
        <p:spPr>
          <a:xfrm>
            <a:off x="9472514" y="1257807"/>
            <a:ext cx="2272175" cy="738664"/>
          </a:xfrm>
        </p:spPr>
        <p:txBody>
          <a:bodyPr wrap="square" anchor="ctr" anchorCtr="0">
            <a:spAutoFit/>
          </a:bodyPr>
          <a:lstStyle>
            <a:lvl1pPr marL="0" indent="0" algn="l">
              <a:buNone/>
              <a:defRPr sz="2400" b="1">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Rectangle 18"/>
          <p:cNvSpPr/>
          <p:nvPr/>
        </p:nvSpPr>
        <p:spPr bwMode="ltGray">
          <a:xfrm>
            <a:off x="439733" y="1204130"/>
            <a:ext cx="2712824" cy="846018"/>
          </a:xfrm>
          <a:prstGeom prst="rect">
            <a:avLst/>
          </a:prstGeom>
          <a:solidFill>
            <a:srgbClr val="009D93"/>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0" name="Rectangle 19"/>
          <p:cNvSpPr/>
          <p:nvPr/>
        </p:nvSpPr>
        <p:spPr bwMode="ltGray">
          <a:xfrm>
            <a:off x="3357100" y="1204130"/>
            <a:ext cx="2712824" cy="846018"/>
          </a:xfrm>
          <a:prstGeom prst="rect">
            <a:avLst/>
          </a:prstGeom>
          <a:solidFill>
            <a:srgbClr val="009D93"/>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1" name="Rectangle 20"/>
          <p:cNvSpPr/>
          <p:nvPr/>
        </p:nvSpPr>
        <p:spPr bwMode="ltGray">
          <a:xfrm>
            <a:off x="6274467" y="1204130"/>
            <a:ext cx="2712824" cy="846018"/>
          </a:xfrm>
          <a:prstGeom prst="rect">
            <a:avLst/>
          </a:prstGeom>
          <a:solidFill>
            <a:srgbClr val="009D93"/>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2" name="Rectangle 21"/>
          <p:cNvSpPr/>
          <p:nvPr/>
        </p:nvSpPr>
        <p:spPr bwMode="ltGray">
          <a:xfrm>
            <a:off x="9191832" y="1204130"/>
            <a:ext cx="2712824" cy="846018"/>
          </a:xfrm>
          <a:prstGeom prst="rect">
            <a:avLst/>
          </a:prstGeom>
          <a:solidFill>
            <a:srgbClr val="009D93"/>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3" name="Rectangle 22"/>
          <p:cNvSpPr/>
          <p:nvPr userDrawn="1"/>
        </p:nvSpPr>
        <p:spPr bwMode="ltGray">
          <a:xfrm>
            <a:off x="439733" y="1204130"/>
            <a:ext cx="2712824" cy="846018"/>
          </a:xfrm>
          <a:prstGeom prst="rect">
            <a:avLst/>
          </a:prstGeom>
          <a:solidFill>
            <a:srgbClr val="009D93"/>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4" name="Rectangle 23"/>
          <p:cNvSpPr/>
          <p:nvPr userDrawn="1"/>
        </p:nvSpPr>
        <p:spPr bwMode="ltGray">
          <a:xfrm>
            <a:off x="3357100" y="1204130"/>
            <a:ext cx="2712824" cy="846018"/>
          </a:xfrm>
          <a:prstGeom prst="rect">
            <a:avLst/>
          </a:prstGeom>
          <a:solidFill>
            <a:srgbClr val="009D93"/>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3" name="Rectangle 32"/>
          <p:cNvSpPr/>
          <p:nvPr userDrawn="1"/>
        </p:nvSpPr>
        <p:spPr bwMode="ltGray">
          <a:xfrm>
            <a:off x="6274467" y="1204130"/>
            <a:ext cx="2712824" cy="846018"/>
          </a:xfrm>
          <a:prstGeom prst="rect">
            <a:avLst/>
          </a:prstGeom>
          <a:solidFill>
            <a:srgbClr val="009D93"/>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4" name="Rectangle 33"/>
          <p:cNvSpPr/>
          <p:nvPr userDrawn="1"/>
        </p:nvSpPr>
        <p:spPr bwMode="ltGray">
          <a:xfrm>
            <a:off x="9191832" y="1204130"/>
            <a:ext cx="2712824" cy="846018"/>
          </a:xfrm>
          <a:prstGeom prst="rect">
            <a:avLst/>
          </a:prstGeom>
          <a:solidFill>
            <a:srgbClr val="009D93"/>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4032427504"/>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showMasterSp="0" type="blank" preserve="1">
  <p:cSld name="Blank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860589946"/>
      </p:ext>
    </p:extLst>
  </p:cSld>
  <p:clrMapOvr>
    <a:masterClrMapping/>
  </p:clrMapOvr>
  <p:hf sldNum="0" hdr="0" ftr="0" dt="0"/>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type="blank" preserve="1">
  <p:cSld name="Blank Black">
    <p:bg>
      <p:bgPr>
        <a:solidFill>
          <a:schemeClr val="bg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a:t>©2020 Seyfarth Shaw LLP. All rights reserved. Private and Confidential</a:t>
            </a:r>
            <a:endParaRPr lang="en-US" dirty="0"/>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dirty="0"/>
          </a:p>
        </p:txBody>
      </p:sp>
      <p:cxnSp>
        <p:nvCxnSpPr>
          <p:cNvPr id="5" name="Straight Connector 4"/>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4922857"/>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showMasterSp="0" type="blank" preserve="1">
  <p:cSld name="Blank Gray">
    <p:bg>
      <p:bgPr>
        <a:solidFill>
          <a:schemeClr val="tx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a:t>©2020 Seyfarth Shaw LLP. All rights reserved. Private and Confidential</a:t>
            </a:r>
            <a:endParaRPr lang="en-US" dirty="0"/>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dirty="0"/>
          </a:p>
        </p:txBody>
      </p:sp>
      <p:cxnSp>
        <p:nvCxnSpPr>
          <p:cNvPr id="5" name="Straight Connector 4"/>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9944356"/>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showMasterSp="0" type="blank" preserve="1">
  <p:cSld name="Blank White">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bg2"/>
                </a:solidFill>
              </a:defRPr>
            </a:lvl1pPr>
          </a:lstStyle>
          <a:p>
            <a:r>
              <a:rPr lang="en-US"/>
              <a:t>©2020 Seyfarth Shaw LLP. All rights reserved. Private and Confidential</a:t>
            </a:r>
            <a:endParaRPr lang="en-US" dirty="0"/>
          </a:p>
        </p:txBody>
      </p:sp>
      <p:sp>
        <p:nvSpPr>
          <p:cNvPr id="4" name="Slide Number Placeholder 3"/>
          <p:cNvSpPr>
            <a:spLocks noGrp="1"/>
          </p:cNvSpPr>
          <p:nvPr>
            <p:ph type="sldNum" sz="quarter" idx="12"/>
          </p:nvPr>
        </p:nvSpPr>
        <p:spPr/>
        <p:txBody>
          <a:bodyPr/>
          <a:lstStyle/>
          <a:p>
            <a:fld id="{8F61AF13-11BC-4357-89F3-660C939FF256}" type="slidenum">
              <a:rPr lang="en-US" smtClean="0"/>
              <a:t>‹#›</a:t>
            </a:fld>
            <a:endParaRPr lang="en-US" dirty="0"/>
          </a:p>
        </p:txBody>
      </p:sp>
      <p:cxnSp>
        <p:nvCxnSpPr>
          <p:cNvPr id="5" name="Straight Connector 4"/>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04529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16.xml><?xml version="1.0" encoding="utf-8"?>
<p:sldLayout xmlns:a="http://schemas.openxmlformats.org/drawingml/2006/main" xmlns:r="http://schemas.openxmlformats.org/officeDocument/2006/relationships" xmlns:p="http://schemas.openxmlformats.org/presentationml/2006/main" showMasterSp="0" type="blank" preserve="1">
  <p:cSld name="1_Blank White">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bg2"/>
                </a:solidFill>
              </a:defRPr>
            </a:lvl1pPr>
          </a:lstStyle>
          <a:p>
            <a:r>
              <a:rPr lang="en-US"/>
              <a:t>©2020 Seyfarth Shaw LLP. All rights reserved. Private and Confidential</a:t>
            </a:r>
            <a:endParaRPr lang="en-US" dirty="0"/>
          </a:p>
        </p:txBody>
      </p:sp>
      <p:sp>
        <p:nvSpPr>
          <p:cNvPr id="4" name="Slide Number Placeholder 3"/>
          <p:cNvSpPr>
            <a:spLocks noGrp="1"/>
          </p:cNvSpPr>
          <p:nvPr>
            <p:ph type="sldNum" sz="quarter" idx="12"/>
          </p:nvPr>
        </p:nvSpPr>
        <p:spPr/>
        <p:txBody>
          <a:bodyPr/>
          <a:lstStyle/>
          <a:p>
            <a:fld id="{8F61AF13-11BC-4357-89F3-660C939FF256}" type="slidenum">
              <a:rPr lang="en-US" smtClean="0"/>
              <a:t>‹#›</a:t>
            </a:fld>
            <a:endParaRPr lang="en-US" dirty="0"/>
          </a:p>
        </p:txBody>
      </p:sp>
      <p:cxnSp>
        <p:nvCxnSpPr>
          <p:cNvPr id="5" name="Straight Connector 4"/>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C0937F9F-EAF4-060F-3431-8B72EA1C0CE7}"/>
              </a:ext>
            </a:extLst>
          </p:cNvPr>
          <p:cNvSpPr/>
          <p:nvPr userDrawn="1"/>
        </p:nvSpPr>
        <p:spPr>
          <a:xfrm>
            <a:off x="0" y="0"/>
            <a:ext cx="12192000" cy="1491521"/>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842241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type="blank" preserve="1">
  <p:cSld name="Blank Orange">
    <p:bg>
      <p:bgPr>
        <a:solidFill>
          <a:schemeClr val="accent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a:t>©2020 Seyfarth Shaw LLP. All rights reserved. Private and Confidential</a:t>
            </a:r>
            <a:endParaRPr lang="en-US" dirty="0"/>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dirty="0"/>
          </a:p>
        </p:txBody>
      </p:sp>
      <p:cxnSp>
        <p:nvCxnSpPr>
          <p:cNvPr id="5" name="Straight Connector 4"/>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6621755"/>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showMasterSp="0" type="blank" preserve="1">
  <p:cSld name="Blank Dark Orange">
    <p:bg>
      <p:bgPr>
        <a:solidFill>
          <a:schemeClr val="accent2"/>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a:t>©2020 Seyfarth Shaw LLP. All rights reserved. Private and Confidential</a:t>
            </a:r>
            <a:endParaRPr lang="en-US" dirty="0"/>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dirty="0"/>
          </a:p>
        </p:txBody>
      </p:sp>
      <p:cxnSp>
        <p:nvCxnSpPr>
          <p:cNvPr id="5" name="Straight Connector 4"/>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0085762"/>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showMasterSp="0" type="blank" preserve="1">
  <p:cSld name="Blank Teal">
    <p:bg>
      <p:bgPr>
        <a:solidFill>
          <a:schemeClr val="accent3"/>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a:t>©2020 Seyfarth Shaw LLP. All rights reserved. Private and Confidential</a:t>
            </a:r>
            <a:endParaRPr lang="en-US" dirty="0"/>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dirty="0"/>
          </a:p>
        </p:txBody>
      </p:sp>
      <p:cxnSp>
        <p:nvCxnSpPr>
          <p:cNvPr id="5" name="Straight Connector 4"/>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00211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Split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5407" y="2340630"/>
            <a:ext cx="3311917" cy="4026744"/>
          </a:xfrm>
        </p:spPr>
        <p:txBody>
          <a:bodyPr/>
          <a:lstStyle>
            <a:lvl1pPr marL="0" indent="0">
              <a:spcBef>
                <a:spcPts val="1200"/>
              </a:spcBef>
              <a:spcAft>
                <a:spcPts val="0"/>
              </a:spcAft>
              <a:buFontTx/>
              <a:buNone/>
              <a:defRPr sz="2000" i="1">
                <a:solidFill>
                  <a:schemeClr val="bg2"/>
                </a:solidFill>
                <a:latin typeface="+mn-lt"/>
              </a:defRPr>
            </a:lvl1pPr>
            <a:lvl2pPr marL="230188" indent="0">
              <a:spcBef>
                <a:spcPts val="1200"/>
              </a:spcBef>
              <a:buFontTx/>
              <a:buNone/>
              <a:defRPr sz="1800" i="1">
                <a:solidFill>
                  <a:schemeClr val="bg2"/>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p:txBody>
      </p:sp>
      <p:sp>
        <p:nvSpPr>
          <p:cNvPr id="6" name="Footer Placeholder 5"/>
          <p:cNvSpPr>
            <a:spLocks noGrp="1"/>
          </p:cNvSpPr>
          <p:nvPr>
            <p:ph type="ftr" sz="quarter" idx="11"/>
          </p:nvPr>
        </p:nvSpPr>
        <p:spPr/>
        <p:txBody>
          <a:bodyPr/>
          <a:lstStyle>
            <a:lvl1pPr>
              <a:defRPr>
                <a:solidFill>
                  <a:schemeClr val="bg2"/>
                </a:solidFill>
              </a:defRPr>
            </a:lvl1pPr>
          </a:lstStyle>
          <a:p>
            <a:r>
              <a:rPr lang="en-US"/>
              <a:t>©2020 Seyfarth Shaw LLP. All rights reserved. Private and Confidential</a:t>
            </a:r>
            <a:endParaRPr lang="en-US" dirty="0"/>
          </a:p>
        </p:txBody>
      </p:sp>
      <p:sp>
        <p:nvSpPr>
          <p:cNvPr id="7" name="Slide Number Placeholder 6"/>
          <p:cNvSpPr>
            <a:spLocks noGrp="1"/>
          </p:cNvSpPr>
          <p:nvPr>
            <p:ph type="sldNum" sz="quarter" idx="12"/>
          </p:nvPr>
        </p:nvSpPr>
        <p:spPr/>
        <p:txBody>
          <a:bodyPr/>
          <a:lstStyle/>
          <a:p>
            <a:fld id="{8F61AF13-11BC-4357-89F3-660C939FF256}" type="slidenum">
              <a:rPr lang="en-US" smtClean="0"/>
              <a:t>‹#›</a:t>
            </a:fld>
            <a:endParaRPr lang="en-US" dirty="0"/>
          </a:p>
        </p:txBody>
      </p:sp>
      <p:sp>
        <p:nvSpPr>
          <p:cNvPr id="25" name="Content Placeholder 2"/>
          <p:cNvSpPr>
            <a:spLocks noGrp="1"/>
          </p:cNvSpPr>
          <p:nvPr>
            <p:ph sz="half" idx="13"/>
          </p:nvPr>
        </p:nvSpPr>
        <p:spPr>
          <a:xfrm>
            <a:off x="4475204" y="1920484"/>
            <a:ext cx="7148853" cy="4640736"/>
          </a:xfrm>
        </p:spPr>
        <p:txBody>
          <a:bodyPr/>
          <a:lstStyle>
            <a:lvl1pPr marL="231775" indent="-231775">
              <a:spcAft>
                <a:spcPts val="0"/>
              </a:spcAft>
              <a:buFont typeface="Arial" panose="020B0604020202020204" pitchFamily="34" charset="0"/>
              <a:buChar char="•"/>
              <a:defRPr sz="2000">
                <a:solidFill>
                  <a:schemeClr val="bg2"/>
                </a:solidFill>
                <a:latin typeface="+mn-lt"/>
              </a:defRPr>
            </a:lvl1pPr>
            <a:lvl2pPr marL="461963" indent="-231775">
              <a:spcBef>
                <a:spcPts val="1200"/>
              </a:spcBef>
              <a:buFont typeface="Arial" panose="020B0604020202020204" pitchFamily="34" charset="0"/>
              <a:buChar char="–"/>
              <a:defRPr sz="1800">
                <a:solidFill>
                  <a:schemeClr val="bg2"/>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p:txBody>
      </p:sp>
      <p:sp>
        <p:nvSpPr>
          <p:cNvPr id="32" name="Text Placeholder 4"/>
          <p:cNvSpPr>
            <a:spLocks noGrp="1"/>
          </p:cNvSpPr>
          <p:nvPr>
            <p:ph type="body" sz="quarter" idx="16"/>
          </p:nvPr>
        </p:nvSpPr>
        <p:spPr>
          <a:xfrm>
            <a:off x="4475204" y="1314591"/>
            <a:ext cx="6643003" cy="369332"/>
          </a:xfrm>
        </p:spPr>
        <p:txBody>
          <a:bodyPr wrap="square" anchor="ctr" anchorCtr="0">
            <a:spAutoFit/>
          </a:bodyPr>
          <a:lstStyle>
            <a:lvl1pPr marL="0" indent="0" algn="l">
              <a:buNone/>
              <a:defRPr sz="2400" b="1">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cxnSp>
        <p:nvCxnSpPr>
          <p:cNvPr id="14" name="Straight Connector 13"/>
          <p:cNvCxnSpPr/>
          <p:nvPr/>
        </p:nvCxnSpPr>
        <p:spPr>
          <a:xfrm flipV="1">
            <a:off x="4267201" y="1313935"/>
            <a:ext cx="0" cy="5247285"/>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4267201" y="1313935"/>
            <a:ext cx="0" cy="5247285"/>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V="1">
            <a:off x="4267201" y="1313935"/>
            <a:ext cx="0" cy="5247285"/>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2367479"/>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showMasterSp="0" type="blank" preserve="1">
  <p:cSld name="Blank Dark Teal">
    <p:bg>
      <p:bgPr>
        <a:solidFill>
          <a:schemeClr val="accent4"/>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a:t>©2020 Seyfarth Shaw LLP. All rights reserved. Private and Confidential</a:t>
            </a:r>
            <a:endParaRPr lang="en-US" dirty="0"/>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dirty="0"/>
          </a:p>
        </p:txBody>
      </p:sp>
      <p:cxnSp>
        <p:nvCxnSpPr>
          <p:cNvPr id="5" name="Straight Connector 4"/>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9057302"/>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type="blank" preserve="1">
  <p:cSld name="Blank Purple">
    <p:bg>
      <p:bgPr>
        <a:solidFill>
          <a:schemeClr val="accent5"/>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a:t>©2020 Seyfarth Shaw LLP. All rights reserved. Private and Confidential</a:t>
            </a:r>
            <a:endParaRPr lang="en-US" dirty="0"/>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dirty="0"/>
          </a:p>
        </p:txBody>
      </p:sp>
      <p:cxnSp>
        <p:nvCxnSpPr>
          <p:cNvPr id="5" name="Straight Connector 4"/>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0062550"/>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showMasterSp="0" type="blank" preserve="1">
  <p:cSld name="Blank Dark Purple">
    <p:bg>
      <p:bgPr>
        <a:solidFill>
          <a:schemeClr val="accent6"/>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a:t>©2020 Seyfarth Shaw LLP. All rights reserved. Private and Confidential</a:t>
            </a:r>
            <a:endParaRPr lang="en-US" dirty="0"/>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dirty="0"/>
          </a:p>
        </p:txBody>
      </p:sp>
      <p:cxnSp>
        <p:nvCxnSpPr>
          <p:cNvPr id="5" name="Straight Connector 4"/>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2628126"/>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showMasterSp="0" preserve="1">
  <p:cSld name="Quote Gray">
    <p:bg>
      <p:bgPr>
        <a:solidFill>
          <a:schemeClr val="tx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a:t>©2020 Seyfarth Shaw LLP. All rights reserved. Private and Confidential</a:t>
            </a:r>
            <a:endParaRPr lang="en-US" dirty="0"/>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dirty="0"/>
          </a:p>
        </p:txBody>
      </p:sp>
      <p:sp>
        <p:nvSpPr>
          <p:cNvPr id="5" name="Text Placeholder 6"/>
          <p:cNvSpPr txBox="1">
            <a:spLocks/>
          </p:cNvSpPr>
          <p:nvPr/>
        </p:nvSpPr>
        <p:spPr bwMode="gray">
          <a:xfrm>
            <a:off x="0" y="-181976"/>
            <a:ext cx="3160295" cy="1929436"/>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30000" i="1" dirty="0">
                <a:solidFill>
                  <a:schemeClr val="accent5"/>
                </a:solidFill>
              </a:rPr>
              <a:t>“</a:t>
            </a:r>
            <a:endParaRPr lang="en-US" sz="30000" dirty="0">
              <a:solidFill>
                <a:schemeClr val="accent5"/>
              </a:solidFill>
            </a:endParaRPr>
          </a:p>
        </p:txBody>
      </p:sp>
      <p:sp>
        <p:nvSpPr>
          <p:cNvPr id="6" name="Text Placeholder 6"/>
          <p:cNvSpPr txBox="1">
            <a:spLocks/>
          </p:cNvSpPr>
          <p:nvPr/>
        </p:nvSpPr>
        <p:spPr bwMode="gray">
          <a:xfrm flipH="1" flipV="1">
            <a:off x="9457159" y="4398869"/>
            <a:ext cx="2734841" cy="2273823"/>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defTabSz="914400" rtl="0" eaLnBrk="1" latinLnBrk="0" hangingPunct="1">
              <a:lnSpc>
                <a:spcPct val="90000"/>
              </a:lnSpc>
              <a:spcBef>
                <a:spcPts val="1200"/>
              </a:spcBef>
              <a:spcAft>
                <a:spcPts val="0"/>
              </a:spcAft>
              <a:buFont typeface="Arial" panose="020B0604020202020204" pitchFamily="34" charset="0"/>
              <a:buNone/>
            </a:pPr>
            <a:r>
              <a:rPr lang="en-US" sz="30000" b="1" i="1" kern="1200" dirty="0">
                <a:solidFill>
                  <a:schemeClr val="accent5"/>
                </a:solidFill>
                <a:latin typeface="+mn-lt"/>
                <a:ea typeface="+mn-ea"/>
                <a:cs typeface="+mn-cs"/>
              </a:rPr>
              <a:t>“</a:t>
            </a:r>
          </a:p>
        </p:txBody>
      </p:sp>
      <p:sp>
        <p:nvSpPr>
          <p:cNvPr id="7" name="Text Placeholder 6"/>
          <p:cNvSpPr>
            <a:spLocks noGrp="1"/>
          </p:cNvSpPr>
          <p:nvPr>
            <p:ph type="body" sz="quarter" idx="13"/>
          </p:nvPr>
        </p:nvSpPr>
        <p:spPr>
          <a:xfrm>
            <a:off x="1074518" y="5160876"/>
            <a:ext cx="3877056" cy="374904"/>
          </a:xfrm>
        </p:spPr>
        <p:txBody>
          <a:bodyPr/>
          <a:lstStyle>
            <a:lvl1pPr marL="0" indent="0">
              <a:buFontTx/>
              <a:buNone/>
              <a:defRPr>
                <a:solidFill>
                  <a:schemeClr val="tx2"/>
                </a:solidFill>
              </a:defRPr>
            </a:lvl1pPr>
          </a:lstStyle>
          <a:p>
            <a:pPr lvl="0"/>
            <a:r>
              <a:rPr lang="en-US"/>
              <a:t>Edit Master text styles</a:t>
            </a:r>
          </a:p>
        </p:txBody>
      </p:sp>
      <p:sp>
        <p:nvSpPr>
          <p:cNvPr id="12" name="Title 1"/>
          <p:cNvSpPr>
            <a:spLocks noGrp="1"/>
          </p:cNvSpPr>
          <p:nvPr>
            <p:ph type="ctrTitle"/>
          </p:nvPr>
        </p:nvSpPr>
        <p:spPr>
          <a:xfrm>
            <a:off x="1074518" y="2434808"/>
            <a:ext cx="9841203" cy="553998"/>
          </a:xfrm>
        </p:spPr>
        <p:txBody>
          <a:bodyPr wrap="square" anchor="t" anchorCtr="0">
            <a:spAutoFit/>
          </a:bodyPr>
          <a:lstStyle>
            <a:lvl1pPr>
              <a:lnSpc>
                <a:spcPct val="100000"/>
              </a:lnSpc>
              <a:defRPr sz="3600" b="1" i="1">
                <a:solidFill>
                  <a:schemeClr val="tx2"/>
                </a:solidFill>
                <a:latin typeface="+mn-lt"/>
              </a:defRPr>
            </a:lvl1pPr>
          </a:lstStyle>
          <a:p>
            <a:r>
              <a:rPr lang="en-US"/>
              <a:t>Click to edit Master title style</a:t>
            </a:r>
            <a:endParaRPr lang="en-US" dirty="0"/>
          </a:p>
        </p:txBody>
      </p:sp>
      <p:cxnSp>
        <p:nvCxnSpPr>
          <p:cNvPr id="8" name="Straight Connector 7"/>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
        <p:nvSpPr>
          <p:cNvPr id="9" name="Text Placeholder 6"/>
          <p:cNvSpPr txBox="1">
            <a:spLocks/>
          </p:cNvSpPr>
          <p:nvPr/>
        </p:nvSpPr>
        <p:spPr bwMode="gray">
          <a:xfrm>
            <a:off x="0" y="-181976"/>
            <a:ext cx="3160295" cy="1929436"/>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30000" i="1" dirty="0">
                <a:solidFill>
                  <a:schemeClr val="accent5"/>
                </a:solidFill>
              </a:rPr>
              <a:t>“</a:t>
            </a:r>
            <a:endParaRPr lang="en-US" sz="30000" dirty="0">
              <a:solidFill>
                <a:schemeClr val="accent5"/>
              </a:solidFill>
            </a:endParaRPr>
          </a:p>
        </p:txBody>
      </p:sp>
      <p:sp>
        <p:nvSpPr>
          <p:cNvPr id="10" name="Text Placeholder 6"/>
          <p:cNvSpPr txBox="1">
            <a:spLocks/>
          </p:cNvSpPr>
          <p:nvPr/>
        </p:nvSpPr>
        <p:spPr bwMode="gray">
          <a:xfrm flipH="1" flipV="1">
            <a:off x="9457159" y="4398869"/>
            <a:ext cx="2734841" cy="2273823"/>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defTabSz="914400" rtl="0" eaLnBrk="1" latinLnBrk="0" hangingPunct="1">
              <a:lnSpc>
                <a:spcPct val="90000"/>
              </a:lnSpc>
              <a:spcBef>
                <a:spcPts val="1200"/>
              </a:spcBef>
              <a:spcAft>
                <a:spcPts val="0"/>
              </a:spcAft>
              <a:buFont typeface="Arial" panose="020B0604020202020204" pitchFamily="34" charset="0"/>
              <a:buNone/>
            </a:pPr>
            <a:r>
              <a:rPr lang="en-US" sz="30000" b="1" i="1" kern="1200" dirty="0">
                <a:solidFill>
                  <a:schemeClr val="accent5"/>
                </a:solidFill>
                <a:latin typeface="+mn-lt"/>
                <a:ea typeface="+mn-ea"/>
                <a:cs typeface="+mn-cs"/>
              </a:rPr>
              <a:t>“</a:t>
            </a:r>
          </a:p>
        </p:txBody>
      </p:sp>
      <p:cxnSp>
        <p:nvCxnSpPr>
          <p:cNvPr id="11" name="Straight Connector 10"/>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
        <p:nvSpPr>
          <p:cNvPr id="13" name="Text Placeholder 6"/>
          <p:cNvSpPr txBox="1">
            <a:spLocks/>
          </p:cNvSpPr>
          <p:nvPr userDrawn="1"/>
        </p:nvSpPr>
        <p:spPr bwMode="gray">
          <a:xfrm>
            <a:off x="0" y="-181976"/>
            <a:ext cx="3160295" cy="1929436"/>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30000" i="1" dirty="0">
                <a:solidFill>
                  <a:schemeClr val="tx2">
                    <a:lumMod val="50000"/>
                  </a:schemeClr>
                </a:solidFill>
              </a:rPr>
              <a:t>“</a:t>
            </a:r>
            <a:endParaRPr lang="en-US" sz="30000" dirty="0">
              <a:solidFill>
                <a:schemeClr val="tx2">
                  <a:lumMod val="50000"/>
                </a:schemeClr>
              </a:solidFill>
            </a:endParaRPr>
          </a:p>
        </p:txBody>
      </p:sp>
      <p:sp>
        <p:nvSpPr>
          <p:cNvPr id="14" name="Text Placeholder 6"/>
          <p:cNvSpPr txBox="1">
            <a:spLocks/>
          </p:cNvSpPr>
          <p:nvPr userDrawn="1"/>
        </p:nvSpPr>
        <p:spPr bwMode="gray">
          <a:xfrm flipH="1" flipV="1">
            <a:off x="9457159" y="4398869"/>
            <a:ext cx="2734841" cy="2273823"/>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defTabSz="914400" rtl="0" eaLnBrk="1" latinLnBrk="0" hangingPunct="1">
              <a:lnSpc>
                <a:spcPct val="90000"/>
              </a:lnSpc>
              <a:spcBef>
                <a:spcPts val="1200"/>
              </a:spcBef>
              <a:spcAft>
                <a:spcPts val="0"/>
              </a:spcAft>
              <a:buFont typeface="Arial" panose="020B0604020202020204" pitchFamily="34" charset="0"/>
              <a:buNone/>
            </a:pPr>
            <a:r>
              <a:rPr lang="en-US" sz="30000" b="1" i="1" kern="1200" dirty="0">
                <a:solidFill>
                  <a:schemeClr val="tx2">
                    <a:lumMod val="50000"/>
                  </a:schemeClr>
                </a:solidFill>
                <a:latin typeface="+mn-lt"/>
                <a:ea typeface="+mn-ea"/>
                <a:cs typeface="+mn-cs"/>
              </a:rPr>
              <a:t>“</a:t>
            </a:r>
          </a:p>
        </p:txBody>
      </p:sp>
      <p:cxnSp>
        <p:nvCxnSpPr>
          <p:cNvPr id="15" name="Straight Connector 14"/>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7985720"/>
      </p:ext>
    </p:extLst>
  </p:cSld>
  <p:clrMapOvr>
    <a:masterClrMapping/>
  </p:clrMapOvr>
  <p:extLst>
    <p:ext uri="{DCECCB84-F9BA-43D5-87BE-67443E8EF086}">
      <p15:sldGuideLst xmlns:p15="http://schemas.microsoft.com/office/powerpoint/2012/main">
        <p15:guide id="1" orient="horz" pos="2088">
          <p15:clr>
            <a:srgbClr val="FBAE40"/>
          </p15:clr>
        </p15:guide>
        <p15:guide id="2" pos="672">
          <p15:clr>
            <a:srgbClr val="FBAE40"/>
          </p15:clr>
        </p15:guide>
      </p15:sldGuideLst>
    </p:ext>
  </p:extLst>
</p:sldLayout>
</file>

<file path=ppt/slideLayouts/slideLayout224.xml><?xml version="1.0" encoding="utf-8"?>
<p:sldLayout xmlns:a="http://schemas.openxmlformats.org/drawingml/2006/main" xmlns:r="http://schemas.openxmlformats.org/officeDocument/2006/relationships" xmlns:p="http://schemas.openxmlformats.org/presentationml/2006/main" showMasterSp="0" preserve="1">
  <p:cSld name="Quote Dark Orange">
    <p:bg>
      <p:bgPr>
        <a:solidFill>
          <a:schemeClr val="accent2"/>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a:t>©2020 Seyfarth Shaw LLP. All rights reserved. Private and Confidential</a:t>
            </a:r>
            <a:endParaRPr lang="en-US" dirty="0"/>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dirty="0"/>
          </a:p>
        </p:txBody>
      </p:sp>
      <p:sp>
        <p:nvSpPr>
          <p:cNvPr id="5" name="Text Placeholder 6"/>
          <p:cNvSpPr txBox="1">
            <a:spLocks/>
          </p:cNvSpPr>
          <p:nvPr/>
        </p:nvSpPr>
        <p:spPr bwMode="gray">
          <a:xfrm>
            <a:off x="0" y="-181976"/>
            <a:ext cx="3160295" cy="1929436"/>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30000" i="1" dirty="0">
                <a:solidFill>
                  <a:schemeClr val="accent1"/>
                </a:solidFill>
              </a:rPr>
              <a:t>“</a:t>
            </a:r>
            <a:endParaRPr lang="en-US" sz="30000" dirty="0">
              <a:solidFill>
                <a:schemeClr val="accent1"/>
              </a:solidFill>
            </a:endParaRPr>
          </a:p>
        </p:txBody>
      </p:sp>
      <p:sp>
        <p:nvSpPr>
          <p:cNvPr id="6" name="Text Placeholder 6"/>
          <p:cNvSpPr txBox="1">
            <a:spLocks/>
          </p:cNvSpPr>
          <p:nvPr/>
        </p:nvSpPr>
        <p:spPr bwMode="gray">
          <a:xfrm flipH="1" flipV="1">
            <a:off x="9457159" y="4398869"/>
            <a:ext cx="2734841" cy="2273823"/>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defTabSz="914400" rtl="0" eaLnBrk="1" latinLnBrk="0" hangingPunct="1">
              <a:lnSpc>
                <a:spcPct val="90000"/>
              </a:lnSpc>
              <a:spcBef>
                <a:spcPts val="1200"/>
              </a:spcBef>
              <a:spcAft>
                <a:spcPts val="0"/>
              </a:spcAft>
              <a:buFont typeface="Arial" panose="020B0604020202020204" pitchFamily="34" charset="0"/>
              <a:buNone/>
            </a:pPr>
            <a:r>
              <a:rPr lang="en-US" sz="30000" b="1" i="1" kern="1200" dirty="0">
                <a:solidFill>
                  <a:schemeClr val="accent1"/>
                </a:solidFill>
                <a:latin typeface="+mn-lt"/>
                <a:ea typeface="+mn-ea"/>
                <a:cs typeface="+mn-cs"/>
              </a:rPr>
              <a:t>“</a:t>
            </a:r>
          </a:p>
        </p:txBody>
      </p:sp>
      <p:sp>
        <p:nvSpPr>
          <p:cNvPr id="7" name="Text Placeholder 6"/>
          <p:cNvSpPr>
            <a:spLocks noGrp="1"/>
          </p:cNvSpPr>
          <p:nvPr>
            <p:ph type="body" sz="quarter" idx="13"/>
          </p:nvPr>
        </p:nvSpPr>
        <p:spPr>
          <a:xfrm>
            <a:off x="1074518" y="5160876"/>
            <a:ext cx="3877056" cy="374904"/>
          </a:xfrm>
        </p:spPr>
        <p:txBody>
          <a:bodyPr/>
          <a:lstStyle>
            <a:lvl1pPr marL="0" indent="0">
              <a:buFontTx/>
              <a:buNone/>
              <a:defRPr>
                <a:solidFill>
                  <a:schemeClr val="tx2"/>
                </a:solidFill>
              </a:defRPr>
            </a:lvl1pPr>
          </a:lstStyle>
          <a:p>
            <a:pPr lvl="0"/>
            <a:r>
              <a:rPr lang="en-US"/>
              <a:t>Edit Master text styles</a:t>
            </a:r>
          </a:p>
        </p:txBody>
      </p:sp>
      <p:sp>
        <p:nvSpPr>
          <p:cNvPr id="12" name="Title 1"/>
          <p:cNvSpPr>
            <a:spLocks noGrp="1"/>
          </p:cNvSpPr>
          <p:nvPr>
            <p:ph type="ctrTitle"/>
          </p:nvPr>
        </p:nvSpPr>
        <p:spPr>
          <a:xfrm>
            <a:off x="1074518" y="2434808"/>
            <a:ext cx="9841203" cy="553998"/>
          </a:xfrm>
        </p:spPr>
        <p:txBody>
          <a:bodyPr wrap="square" anchor="t" anchorCtr="0">
            <a:spAutoFit/>
          </a:bodyPr>
          <a:lstStyle>
            <a:lvl1pPr>
              <a:lnSpc>
                <a:spcPct val="100000"/>
              </a:lnSpc>
              <a:defRPr sz="3600" b="1" i="1">
                <a:solidFill>
                  <a:schemeClr val="tx2"/>
                </a:solidFill>
                <a:latin typeface="+mn-lt"/>
              </a:defRPr>
            </a:lvl1pPr>
          </a:lstStyle>
          <a:p>
            <a:r>
              <a:rPr lang="en-US"/>
              <a:t>Click to edit Master title style</a:t>
            </a:r>
            <a:endParaRPr lang="en-US" dirty="0"/>
          </a:p>
        </p:txBody>
      </p:sp>
      <p:cxnSp>
        <p:nvCxnSpPr>
          <p:cNvPr id="8" name="Straight Connector 7"/>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
        <p:nvSpPr>
          <p:cNvPr id="9" name="Text Placeholder 6"/>
          <p:cNvSpPr txBox="1">
            <a:spLocks/>
          </p:cNvSpPr>
          <p:nvPr/>
        </p:nvSpPr>
        <p:spPr bwMode="gray">
          <a:xfrm>
            <a:off x="0" y="-181976"/>
            <a:ext cx="3160295" cy="1929436"/>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30000" i="1" dirty="0">
                <a:solidFill>
                  <a:schemeClr val="accent1"/>
                </a:solidFill>
              </a:rPr>
              <a:t>“</a:t>
            </a:r>
            <a:endParaRPr lang="en-US" sz="30000" dirty="0">
              <a:solidFill>
                <a:schemeClr val="accent1"/>
              </a:solidFill>
            </a:endParaRPr>
          </a:p>
        </p:txBody>
      </p:sp>
      <p:sp>
        <p:nvSpPr>
          <p:cNvPr id="10" name="Text Placeholder 6"/>
          <p:cNvSpPr txBox="1">
            <a:spLocks/>
          </p:cNvSpPr>
          <p:nvPr/>
        </p:nvSpPr>
        <p:spPr bwMode="gray">
          <a:xfrm flipH="1" flipV="1">
            <a:off x="9457159" y="4398869"/>
            <a:ext cx="2734841" cy="2273823"/>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defTabSz="914400" rtl="0" eaLnBrk="1" latinLnBrk="0" hangingPunct="1">
              <a:lnSpc>
                <a:spcPct val="90000"/>
              </a:lnSpc>
              <a:spcBef>
                <a:spcPts val="1200"/>
              </a:spcBef>
              <a:spcAft>
                <a:spcPts val="0"/>
              </a:spcAft>
              <a:buFont typeface="Arial" panose="020B0604020202020204" pitchFamily="34" charset="0"/>
              <a:buNone/>
            </a:pPr>
            <a:r>
              <a:rPr lang="en-US" sz="30000" b="1" i="1" kern="1200" dirty="0">
                <a:solidFill>
                  <a:schemeClr val="accent1"/>
                </a:solidFill>
                <a:latin typeface="+mn-lt"/>
                <a:ea typeface="+mn-ea"/>
                <a:cs typeface="+mn-cs"/>
              </a:rPr>
              <a:t>“</a:t>
            </a:r>
          </a:p>
        </p:txBody>
      </p:sp>
      <p:cxnSp>
        <p:nvCxnSpPr>
          <p:cNvPr id="11" name="Straight Connector 10"/>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
        <p:nvSpPr>
          <p:cNvPr id="13" name="Text Placeholder 6"/>
          <p:cNvSpPr txBox="1">
            <a:spLocks/>
          </p:cNvSpPr>
          <p:nvPr userDrawn="1"/>
        </p:nvSpPr>
        <p:spPr bwMode="gray">
          <a:xfrm>
            <a:off x="0" y="-181976"/>
            <a:ext cx="3160295" cy="1929436"/>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30000" i="1" dirty="0">
                <a:solidFill>
                  <a:schemeClr val="accent1"/>
                </a:solidFill>
              </a:rPr>
              <a:t>“</a:t>
            </a:r>
            <a:endParaRPr lang="en-US" sz="30000" dirty="0">
              <a:solidFill>
                <a:schemeClr val="accent1"/>
              </a:solidFill>
            </a:endParaRPr>
          </a:p>
        </p:txBody>
      </p:sp>
      <p:sp>
        <p:nvSpPr>
          <p:cNvPr id="14" name="Text Placeholder 6"/>
          <p:cNvSpPr txBox="1">
            <a:spLocks/>
          </p:cNvSpPr>
          <p:nvPr userDrawn="1"/>
        </p:nvSpPr>
        <p:spPr bwMode="gray">
          <a:xfrm flipH="1" flipV="1">
            <a:off x="9457159" y="4398869"/>
            <a:ext cx="2734841" cy="2273823"/>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defTabSz="914400" rtl="0" eaLnBrk="1" latinLnBrk="0" hangingPunct="1">
              <a:lnSpc>
                <a:spcPct val="90000"/>
              </a:lnSpc>
              <a:spcBef>
                <a:spcPts val="1200"/>
              </a:spcBef>
              <a:spcAft>
                <a:spcPts val="0"/>
              </a:spcAft>
              <a:buFont typeface="Arial" panose="020B0604020202020204" pitchFamily="34" charset="0"/>
              <a:buNone/>
            </a:pPr>
            <a:r>
              <a:rPr lang="en-US" sz="30000" b="1" i="1" kern="1200" dirty="0">
                <a:solidFill>
                  <a:schemeClr val="accent1"/>
                </a:solidFill>
                <a:latin typeface="+mn-lt"/>
                <a:ea typeface="+mn-ea"/>
                <a:cs typeface="+mn-cs"/>
              </a:rPr>
              <a:t>“</a:t>
            </a:r>
          </a:p>
        </p:txBody>
      </p:sp>
      <p:cxnSp>
        <p:nvCxnSpPr>
          <p:cNvPr id="15" name="Straight Connector 14"/>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0519254"/>
      </p:ext>
    </p:extLst>
  </p:cSld>
  <p:clrMapOvr>
    <a:masterClrMapping/>
  </p:clrMapOvr>
  <p:extLst>
    <p:ext uri="{DCECCB84-F9BA-43D5-87BE-67443E8EF086}">
      <p15:sldGuideLst xmlns:p15="http://schemas.microsoft.com/office/powerpoint/2012/main">
        <p15:guide id="1" orient="horz" pos="2088">
          <p15:clr>
            <a:srgbClr val="FBAE40"/>
          </p15:clr>
        </p15:guide>
        <p15:guide id="2" pos="672">
          <p15:clr>
            <a:srgbClr val="FBAE40"/>
          </p15:clr>
        </p15:guide>
      </p15:sldGuideLst>
    </p:ext>
  </p:extLst>
</p:sldLayout>
</file>

<file path=ppt/slideLayouts/slideLayout225.xml><?xml version="1.0" encoding="utf-8"?>
<p:sldLayout xmlns:a="http://schemas.openxmlformats.org/drawingml/2006/main" xmlns:r="http://schemas.openxmlformats.org/officeDocument/2006/relationships" xmlns:p="http://schemas.openxmlformats.org/presentationml/2006/main" showMasterSp="0" preserve="1">
  <p:cSld name="Quote Teal">
    <p:bg>
      <p:bgPr>
        <a:solidFill>
          <a:srgbClr val="009D93"/>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a:t>©2020 Seyfarth Shaw LLP. All rights reserved. Private and Confidential</a:t>
            </a:r>
            <a:endParaRPr lang="en-US" dirty="0"/>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dirty="0"/>
          </a:p>
        </p:txBody>
      </p:sp>
      <p:sp>
        <p:nvSpPr>
          <p:cNvPr id="5" name="Text Placeholder 6"/>
          <p:cNvSpPr txBox="1">
            <a:spLocks/>
          </p:cNvSpPr>
          <p:nvPr/>
        </p:nvSpPr>
        <p:spPr bwMode="gray">
          <a:xfrm>
            <a:off x="0" y="-181976"/>
            <a:ext cx="3160295" cy="1929436"/>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30000" i="1" dirty="0">
                <a:solidFill>
                  <a:srgbClr val="96DBD2"/>
                </a:solidFill>
              </a:rPr>
              <a:t>“</a:t>
            </a:r>
            <a:endParaRPr lang="en-US" sz="30000" dirty="0">
              <a:solidFill>
                <a:srgbClr val="96DBD2"/>
              </a:solidFill>
            </a:endParaRPr>
          </a:p>
        </p:txBody>
      </p:sp>
      <p:sp>
        <p:nvSpPr>
          <p:cNvPr id="6" name="Text Placeholder 6"/>
          <p:cNvSpPr txBox="1">
            <a:spLocks/>
          </p:cNvSpPr>
          <p:nvPr/>
        </p:nvSpPr>
        <p:spPr bwMode="gray">
          <a:xfrm flipH="1" flipV="1">
            <a:off x="9457159" y="4398869"/>
            <a:ext cx="2734841" cy="2273823"/>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defTabSz="914400" rtl="0" eaLnBrk="1" latinLnBrk="0" hangingPunct="1">
              <a:lnSpc>
                <a:spcPct val="90000"/>
              </a:lnSpc>
              <a:spcBef>
                <a:spcPts val="1200"/>
              </a:spcBef>
              <a:spcAft>
                <a:spcPts val="0"/>
              </a:spcAft>
              <a:buFont typeface="Arial" panose="020B0604020202020204" pitchFamily="34" charset="0"/>
              <a:buNone/>
            </a:pPr>
            <a:r>
              <a:rPr lang="en-US" sz="30000" b="1" i="1" kern="1200" dirty="0">
                <a:solidFill>
                  <a:srgbClr val="96DBD2"/>
                </a:solidFill>
                <a:latin typeface="+mn-lt"/>
                <a:ea typeface="+mn-ea"/>
                <a:cs typeface="+mn-cs"/>
              </a:rPr>
              <a:t>“</a:t>
            </a:r>
          </a:p>
        </p:txBody>
      </p:sp>
      <p:sp>
        <p:nvSpPr>
          <p:cNvPr id="7" name="Text Placeholder 6"/>
          <p:cNvSpPr>
            <a:spLocks noGrp="1"/>
          </p:cNvSpPr>
          <p:nvPr>
            <p:ph type="body" sz="quarter" idx="13"/>
          </p:nvPr>
        </p:nvSpPr>
        <p:spPr>
          <a:xfrm>
            <a:off x="1074518" y="5160876"/>
            <a:ext cx="3877056" cy="374904"/>
          </a:xfrm>
        </p:spPr>
        <p:txBody>
          <a:bodyPr/>
          <a:lstStyle>
            <a:lvl1pPr marL="0" indent="0">
              <a:buFontTx/>
              <a:buNone/>
              <a:defRPr>
                <a:solidFill>
                  <a:schemeClr val="tx2"/>
                </a:solidFill>
              </a:defRPr>
            </a:lvl1pPr>
          </a:lstStyle>
          <a:p>
            <a:pPr lvl="0"/>
            <a:r>
              <a:rPr lang="en-US"/>
              <a:t>Edit Master text styles</a:t>
            </a:r>
          </a:p>
        </p:txBody>
      </p:sp>
      <p:sp>
        <p:nvSpPr>
          <p:cNvPr id="12" name="Title 1"/>
          <p:cNvSpPr>
            <a:spLocks noGrp="1"/>
          </p:cNvSpPr>
          <p:nvPr>
            <p:ph type="ctrTitle"/>
          </p:nvPr>
        </p:nvSpPr>
        <p:spPr>
          <a:xfrm>
            <a:off x="1074518" y="2434808"/>
            <a:ext cx="9841203" cy="553998"/>
          </a:xfrm>
        </p:spPr>
        <p:txBody>
          <a:bodyPr wrap="square" anchor="t" anchorCtr="0">
            <a:spAutoFit/>
          </a:bodyPr>
          <a:lstStyle>
            <a:lvl1pPr>
              <a:lnSpc>
                <a:spcPct val="100000"/>
              </a:lnSpc>
              <a:defRPr sz="3600" b="1" i="1">
                <a:solidFill>
                  <a:schemeClr val="tx2"/>
                </a:solidFill>
                <a:latin typeface="+mn-lt"/>
              </a:defRPr>
            </a:lvl1pPr>
          </a:lstStyle>
          <a:p>
            <a:r>
              <a:rPr lang="en-US"/>
              <a:t>Click to edit Master title style</a:t>
            </a:r>
            <a:endParaRPr lang="en-US" dirty="0"/>
          </a:p>
        </p:txBody>
      </p:sp>
      <p:cxnSp>
        <p:nvCxnSpPr>
          <p:cNvPr id="8" name="Straight Connector 7"/>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
        <p:nvSpPr>
          <p:cNvPr id="9" name="Text Placeholder 6"/>
          <p:cNvSpPr txBox="1">
            <a:spLocks/>
          </p:cNvSpPr>
          <p:nvPr/>
        </p:nvSpPr>
        <p:spPr bwMode="gray">
          <a:xfrm>
            <a:off x="0" y="-181976"/>
            <a:ext cx="3160295" cy="1929436"/>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30000" i="1" dirty="0">
                <a:solidFill>
                  <a:srgbClr val="96DBD2"/>
                </a:solidFill>
              </a:rPr>
              <a:t>“</a:t>
            </a:r>
            <a:endParaRPr lang="en-US" sz="30000" dirty="0">
              <a:solidFill>
                <a:srgbClr val="96DBD2"/>
              </a:solidFill>
            </a:endParaRPr>
          </a:p>
        </p:txBody>
      </p:sp>
      <p:sp>
        <p:nvSpPr>
          <p:cNvPr id="10" name="Text Placeholder 6"/>
          <p:cNvSpPr txBox="1">
            <a:spLocks/>
          </p:cNvSpPr>
          <p:nvPr/>
        </p:nvSpPr>
        <p:spPr bwMode="gray">
          <a:xfrm flipH="1" flipV="1">
            <a:off x="9457159" y="4398869"/>
            <a:ext cx="2734841" cy="2273823"/>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defTabSz="914400" rtl="0" eaLnBrk="1" latinLnBrk="0" hangingPunct="1">
              <a:lnSpc>
                <a:spcPct val="90000"/>
              </a:lnSpc>
              <a:spcBef>
                <a:spcPts val="1200"/>
              </a:spcBef>
              <a:spcAft>
                <a:spcPts val="0"/>
              </a:spcAft>
              <a:buFont typeface="Arial" panose="020B0604020202020204" pitchFamily="34" charset="0"/>
              <a:buNone/>
            </a:pPr>
            <a:r>
              <a:rPr lang="en-US" sz="30000" b="1" i="1" kern="1200" dirty="0">
                <a:solidFill>
                  <a:srgbClr val="96DBD2"/>
                </a:solidFill>
                <a:latin typeface="+mn-lt"/>
                <a:ea typeface="+mn-ea"/>
                <a:cs typeface="+mn-cs"/>
              </a:rPr>
              <a:t>“</a:t>
            </a:r>
          </a:p>
        </p:txBody>
      </p:sp>
      <p:cxnSp>
        <p:nvCxnSpPr>
          <p:cNvPr id="11" name="Straight Connector 10"/>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
        <p:nvSpPr>
          <p:cNvPr id="13" name="Text Placeholder 6"/>
          <p:cNvSpPr txBox="1">
            <a:spLocks/>
          </p:cNvSpPr>
          <p:nvPr userDrawn="1"/>
        </p:nvSpPr>
        <p:spPr bwMode="gray">
          <a:xfrm>
            <a:off x="0" y="-181976"/>
            <a:ext cx="3160295" cy="1929436"/>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30000" i="1" dirty="0">
                <a:solidFill>
                  <a:srgbClr val="96DBD2"/>
                </a:solidFill>
              </a:rPr>
              <a:t>“</a:t>
            </a:r>
            <a:endParaRPr lang="en-US" sz="30000" dirty="0">
              <a:solidFill>
                <a:srgbClr val="96DBD2"/>
              </a:solidFill>
            </a:endParaRPr>
          </a:p>
        </p:txBody>
      </p:sp>
      <p:sp>
        <p:nvSpPr>
          <p:cNvPr id="14" name="Text Placeholder 6"/>
          <p:cNvSpPr txBox="1">
            <a:spLocks/>
          </p:cNvSpPr>
          <p:nvPr userDrawn="1"/>
        </p:nvSpPr>
        <p:spPr bwMode="gray">
          <a:xfrm flipH="1" flipV="1">
            <a:off x="9457159" y="4398869"/>
            <a:ext cx="2734841" cy="2273823"/>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defTabSz="914400" rtl="0" eaLnBrk="1" latinLnBrk="0" hangingPunct="1">
              <a:lnSpc>
                <a:spcPct val="90000"/>
              </a:lnSpc>
              <a:spcBef>
                <a:spcPts val="1200"/>
              </a:spcBef>
              <a:spcAft>
                <a:spcPts val="0"/>
              </a:spcAft>
              <a:buFont typeface="Arial" panose="020B0604020202020204" pitchFamily="34" charset="0"/>
              <a:buNone/>
            </a:pPr>
            <a:r>
              <a:rPr lang="en-US" sz="30000" b="1" i="1" kern="1200" dirty="0">
                <a:solidFill>
                  <a:srgbClr val="96DBD2"/>
                </a:solidFill>
                <a:latin typeface="+mn-lt"/>
                <a:ea typeface="+mn-ea"/>
                <a:cs typeface="+mn-cs"/>
              </a:rPr>
              <a:t>“</a:t>
            </a:r>
          </a:p>
        </p:txBody>
      </p:sp>
      <p:cxnSp>
        <p:nvCxnSpPr>
          <p:cNvPr id="15" name="Straight Connector 14"/>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6766800"/>
      </p:ext>
    </p:extLst>
  </p:cSld>
  <p:clrMapOvr>
    <a:masterClrMapping/>
  </p:clrMapOvr>
  <p:extLst>
    <p:ext uri="{DCECCB84-F9BA-43D5-87BE-67443E8EF086}">
      <p15:sldGuideLst xmlns:p15="http://schemas.microsoft.com/office/powerpoint/2012/main">
        <p15:guide id="1" orient="horz" pos="2088">
          <p15:clr>
            <a:srgbClr val="FBAE40"/>
          </p15:clr>
        </p15:guide>
        <p15:guide id="2" pos="672">
          <p15:clr>
            <a:srgbClr val="FBAE40"/>
          </p15:clr>
        </p15:guide>
      </p15:sldGuideLst>
    </p:ext>
  </p:extLst>
</p:sldLayout>
</file>

<file path=ppt/slideLayouts/slideLayout226.xml><?xml version="1.0" encoding="utf-8"?>
<p:sldLayout xmlns:a="http://schemas.openxmlformats.org/drawingml/2006/main" xmlns:r="http://schemas.openxmlformats.org/officeDocument/2006/relationships" xmlns:p="http://schemas.openxmlformats.org/presentationml/2006/main" showMasterSp="0" preserve="1">
  <p:cSld name="Quote Dark Purple">
    <p:bg>
      <p:bgPr>
        <a:solidFill>
          <a:schemeClr val="accent6"/>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a:t>©2020 Seyfarth Shaw LLP. All rights reserved. Private and Confidential</a:t>
            </a:r>
            <a:endParaRPr lang="en-US" dirty="0"/>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dirty="0"/>
          </a:p>
        </p:txBody>
      </p:sp>
      <p:sp>
        <p:nvSpPr>
          <p:cNvPr id="5" name="Text Placeholder 6"/>
          <p:cNvSpPr txBox="1">
            <a:spLocks/>
          </p:cNvSpPr>
          <p:nvPr/>
        </p:nvSpPr>
        <p:spPr bwMode="gray">
          <a:xfrm>
            <a:off x="0" y="-181976"/>
            <a:ext cx="3160295" cy="1929436"/>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30000" i="1" dirty="0">
                <a:solidFill>
                  <a:schemeClr val="accent5"/>
                </a:solidFill>
              </a:rPr>
              <a:t>“</a:t>
            </a:r>
            <a:endParaRPr lang="en-US" sz="30000" dirty="0">
              <a:solidFill>
                <a:schemeClr val="accent5"/>
              </a:solidFill>
            </a:endParaRPr>
          </a:p>
        </p:txBody>
      </p:sp>
      <p:sp>
        <p:nvSpPr>
          <p:cNvPr id="6" name="Text Placeholder 6"/>
          <p:cNvSpPr txBox="1">
            <a:spLocks/>
          </p:cNvSpPr>
          <p:nvPr/>
        </p:nvSpPr>
        <p:spPr bwMode="gray">
          <a:xfrm flipH="1" flipV="1">
            <a:off x="9457159" y="4398869"/>
            <a:ext cx="2734841" cy="2273823"/>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defTabSz="914400" rtl="0" eaLnBrk="1" latinLnBrk="0" hangingPunct="1">
              <a:lnSpc>
                <a:spcPct val="90000"/>
              </a:lnSpc>
              <a:spcBef>
                <a:spcPts val="1200"/>
              </a:spcBef>
              <a:spcAft>
                <a:spcPts val="0"/>
              </a:spcAft>
              <a:buFont typeface="Arial" panose="020B0604020202020204" pitchFamily="34" charset="0"/>
              <a:buNone/>
            </a:pPr>
            <a:r>
              <a:rPr lang="en-US" sz="30000" b="1" i="1" kern="1200" dirty="0">
                <a:solidFill>
                  <a:schemeClr val="accent5"/>
                </a:solidFill>
                <a:latin typeface="+mn-lt"/>
                <a:ea typeface="+mn-ea"/>
                <a:cs typeface="+mn-cs"/>
              </a:rPr>
              <a:t>“</a:t>
            </a:r>
          </a:p>
        </p:txBody>
      </p:sp>
      <p:sp>
        <p:nvSpPr>
          <p:cNvPr id="7" name="Text Placeholder 6"/>
          <p:cNvSpPr>
            <a:spLocks noGrp="1"/>
          </p:cNvSpPr>
          <p:nvPr>
            <p:ph type="body" sz="quarter" idx="13"/>
          </p:nvPr>
        </p:nvSpPr>
        <p:spPr>
          <a:xfrm>
            <a:off x="1074518" y="5160876"/>
            <a:ext cx="3877056" cy="374904"/>
          </a:xfrm>
        </p:spPr>
        <p:txBody>
          <a:bodyPr/>
          <a:lstStyle>
            <a:lvl1pPr marL="0" indent="0">
              <a:buFontTx/>
              <a:buNone/>
              <a:defRPr>
                <a:solidFill>
                  <a:schemeClr val="tx2"/>
                </a:solidFill>
              </a:defRPr>
            </a:lvl1pPr>
          </a:lstStyle>
          <a:p>
            <a:pPr lvl="0"/>
            <a:r>
              <a:rPr lang="en-US"/>
              <a:t>Edit Master text styles</a:t>
            </a:r>
          </a:p>
        </p:txBody>
      </p:sp>
      <p:sp>
        <p:nvSpPr>
          <p:cNvPr id="12" name="Title 1"/>
          <p:cNvSpPr>
            <a:spLocks noGrp="1"/>
          </p:cNvSpPr>
          <p:nvPr>
            <p:ph type="ctrTitle"/>
          </p:nvPr>
        </p:nvSpPr>
        <p:spPr>
          <a:xfrm>
            <a:off x="1074518" y="2434808"/>
            <a:ext cx="9841203" cy="553998"/>
          </a:xfrm>
        </p:spPr>
        <p:txBody>
          <a:bodyPr wrap="square" anchor="t" anchorCtr="0">
            <a:spAutoFit/>
          </a:bodyPr>
          <a:lstStyle>
            <a:lvl1pPr>
              <a:lnSpc>
                <a:spcPct val="100000"/>
              </a:lnSpc>
              <a:defRPr sz="3600" b="1" i="1">
                <a:solidFill>
                  <a:schemeClr val="tx2"/>
                </a:solidFill>
                <a:latin typeface="+mn-lt"/>
              </a:defRPr>
            </a:lvl1pPr>
          </a:lstStyle>
          <a:p>
            <a:r>
              <a:rPr lang="en-US"/>
              <a:t>Click to edit Master title style</a:t>
            </a:r>
            <a:endParaRPr lang="en-US" dirty="0"/>
          </a:p>
        </p:txBody>
      </p:sp>
      <p:cxnSp>
        <p:nvCxnSpPr>
          <p:cNvPr id="8" name="Straight Connector 7"/>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
        <p:nvSpPr>
          <p:cNvPr id="9" name="Text Placeholder 6"/>
          <p:cNvSpPr txBox="1">
            <a:spLocks/>
          </p:cNvSpPr>
          <p:nvPr/>
        </p:nvSpPr>
        <p:spPr bwMode="gray">
          <a:xfrm>
            <a:off x="0" y="-181976"/>
            <a:ext cx="3160295" cy="1929436"/>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30000" i="1" dirty="0">
                <a:solidFill>
                  <a:schemeClr val="accent5"/>
                </a:solidFill>
              </a:rPr>
              <a:t>“</a:t>
            </a:r>
            <a:endParaRPr lang="en-US" sz="30000" dirty="0">
              <a:solidFill>
                <a:schemeClr val="accent5"/>
              </a:solidFill>
            </a:endParaRPr>
          </a:p>
        </p:txBody>
      </p:sp>
      <p:sp>
        <p:nvSpPr>
          <p:cNvPr id="10" name="Text Placeholder 6"/>
          <p:cNvSpPr txBox="1">
            <a:spLocks/>
          </p:cNvSpPr>
          <p:nvPr/>
        </p:nvSpPr>
        <p:spPr bwMode="gray">
          <a:xfrm flipH="1" flipV="1">
            <a:off x="9457159" y="4398869"/>
            <a:ext cx="2734841" cy="2273823"/>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defTabSz="914400" rtl="0" eaLnBrk="1" latinLnBrk="0" hangingPunct="1">
              <a:lnSpc>
                <a:spcPct val="90000"/>
              </a:lnSpc>
              <a:spcBef>
                <a:spcPts val="1200"/>
              </a:spcBef>
              <a:spcAft>
                <a:spcPts val="0"/>
              </a:spcAft>
              <a:buFont typeface="Arial" panose="020B0604020202020204" pitchFamily="34" charset="0"/>
              <a:buNone/>
            </a:pPr>
            <a:r>
              <a:rPr lang="en-US" sz="30000" b="1" i="1" kern="1200" dirty="0">
                <a:solidFill>
                  <a:schemeClr val="accent5"/>
                </a:solidFill>
                <a:latin typeface="+mn-lt"/>
                <a:ea typeface="+mn-ea"/>
                <a:cs typeface="+mn-cs"/>
              </a:rPr>
              <a:t>“</a:t>
            </a:r>
          </a:p>
        </p:txBody>
      </p:sp>
      <p:cxnSp>
        <p:nvCxnSpPr>
          <p:cNvPr id="11" name="Straight Connector 10"/>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
        <p:nvSpPr>
          <p:cNvPr id="13" name="Text Placeholder 6"/>
          <p:cNvSpPr txBox="1">
            <a:spLocks/>
          </p:cNvSpPr>
          <p:nvPr userDrawn="1"/>
        </p:nvSpPr>
        <p:spPr bwMode="gray">
          <a:xfrm>
            <a:off x="0" y="-181976"/>
            <a:ext cx="3160295" cy="1929436"/>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30000" i="1" dirty="0">
                <a:solidFill>
                  <a:schemeClr val="accent5"/>
                </a:solidFill>
              </a:rPr>
              <a:t>“</a:t>
            </a:r>
            <a:endParaRPr lang="en-US" sz="30000" dirty="0">
              <a:solidFill>
                <a:schemeClr val="accent5"/>
              </a:solidFill>
            </a:endParaRPr>
          </a:p>
        </p:txBody>
      </p:sp>
      <p:sp>
        <p:nvSpPr>
          <p:cNvPr id="14" name="Text Placeholder 6"/>
          <p:cNvSpPr txBox="1">
            <a:spLocks/>
          </p:cNvSpPr>
          <p:nvPr userDrawn="1"/>
        </p:nvSpPr>
        <p:spPr bwMode="gray">
          <a:xfrm flipH="1" flipV="1">
            <a:off x="9457159" y="4398869"/>
            <a:ext cx="2734841" cy="2273823"/>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defTabSz="914400" rtl="0" eaLnBrk="1" latinLnBrk="0" hangingPunct="1">
              <a:lnSpc>
                <a:spcPct val="90000"/>
              </a:lnSpc>
              <a:spcBef>
                <a:spcPts val="1200"/>
              </a:spcBef>
              <a:spcAft>
                <a:spcPts val="0"/>
              </a:spcAft>
              <a:buFont typeface="Arial" panose="020B0604020202020204" pitchFamily="34" charset="0"/>
              <a:buNone/>
            </a:pPr>
            <a:r>
              <a:rPr lang="en-US" sz="30000" b="1" i="1" kern="1200" dirty="0">
                <a:solidFill>
                  <a:schemeClr val="accent5"/>
                </a:solidFill>
                <a:latin typeface="+mn-lt"/>
                <a:ea typeface="+mn-ea"/>
                <a:cs typeface="+mn-cs"/>
              </a:rPr>
              <a:t>“</a:t>
            </a:r>
          </a:p>
        </p:txBody>
      </p:sp>
      <p:cxnSp>
        <p:nvCxnSpPr>
          <p:cNvPr id="15" name="Straight Connector 14"/>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1666691"/>
      </p:ext>
    </p:extLst>
  </p:cSld>
  <p:clrMapOvr>
    <a:masterClrMapping/>
  </p:clrMapOvr>
  <p:extLst>
    <p:ext uri="{DCECCB84-F9BA-43D5-87BE-67443E8EF086}">
      <p15:sldGuideLst xmlns:p15="http://schemas.microsoft.com/office/powerpoint/2012/main">
        <p15:guide id="1" orient="horz" pos="2088">
          <p15:clr>
            <a:srgbClr val="FBAE40"/>
          </p15:clr>
        </p15:guide>
        <p15:guide id="2" pos="672">
          <p15:clr>
            <a:srgbClr val="FBAE40"/>
          </p15:clr>
        </p15:guide>
      </p15:sldGuideLst>
    </p:ext>
  </p:extLst>
</p:sldLayout>
</file>

<file path=ppt/slideLayouts/slideLayout227.xml><?xml version="1.0" encoding="utf-8"?>
<p:sldLayout xmlns:a="http://schemas.openxmlformats.org/drawingml/2006/main" xmlns:r="http://schemas.openxmlformats.org/officeDocument/2006/relationships" xmlns:p="http://schemas.openxmlformats.org/presentationml/2006/main" showMasterSp="0" preserve="1">
  <p:cSld name="Metrics Black">
    <p:bg>
      <p:bgPr>
        <a:solidFill>
          <a:schemeClr val="bg1"/>
        </a:solidFill>
        <a:effectLst/>
      </p:bgPr>
    </p:bg>
    <p:spTree>
      <p:nvGrpSpPr>
        <p:cNvPr id="1" name=""/>
        <p:cNvGrpSpPr/>
        <p:nvPr/>
      </p:nvGrpSpPr>
      <p:grpSpPr>
        <a:xfrm>
          <a:off x="0" y="0"/>
          <a:ext cx="0" cy="0"/>
          <a:chOff x="0" y="0"/>
          <a:chExt cx="0" cy="0"/>
        </a:xfrm>
      </p:grpSpPr>
      <p:cxnSp>
        <p:nvCxnSpPr>
          <p:cNvPr id="10" name="Straight Connector 9"/>
          <p:cNvCxnSpPr/>
          <p:nvPr/>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sz="quarter" idx="12"/>
          </p:nvPr>
        </p:nvSpPr>
        <p:spPr>
          <a:xfrm>
            <a:off x="6196555" y="3466709"/>
            <a:ext cx="5308600" cy="2743200"/>
          </a:xfrm>
        </p:spPr>
        <p:txBody>
          <a:bodyPr/>
          <a:lstStyle>
            <a:lvl1pPr marL="0" indent="0">
              <a:spcAft>
                <a:spcPts val="0"/>
              </a:spcAft>
              <a:buFontTx/>
              <a:buNone/>
              <a:defRPr sz="2800" b="1">
                <a:solidFill>
                  <a:schemeClr val="tx2"/>
                </a:solidFill>
                <a:latin typeface="+mn-lt"/>
              </a:defRPr>
            </a:lvl1pPr>
            <a:lvl2pPr marL="0" indent="0">
              <a:spcBef>
                <a:spcPts val="0"/>
              </a:spcBef>
              <a:spcAft>
                <a:spcPts val="1200"/>
              </a:spcAft>
              <a:buNone/>
              <a:defRPr>
                <a:solidFill>
                  <a:schemeClr val="bg1"/>
                </a:solidFill>
              </a:defRPr>
            </a:lvl2pPr>
            <a:lvl3pPr marL="511175" indent="-395288">
              <a:defRPr sz="2400">
                <a:solidFill>
                  <a:schemeClr val="bg1"/>
                </a:solidFill>
              </a:defRPr>
            </a:lvl3pPr>
          </a:lstStyle>
          <a:p>
            <a:pPr lvl="0"/>
            <a:r>
              <a:rPr lang="en-US"/>
              <a:t>Edit Master text styles</a:t>
            </a:r>
          </a:p>
        </p:txBody>
      </p:sp>
      <p:sp>
        <p:nvSpPr>
          <p:cNvPr id="12" name="Title 1"/>
          <p:cNvSpPr>
            <a:spLocks noGrp="1"/>
          </p:cNvSpPr>
          <p:nvPr>
            <p:ph type="ctrTitle"/>
          </p:nvPr>
        </p:nvSpPr>
        <p:spPr>
          <a:xfrm>
            <a:off x="466058" y="471832"/>
            <a:ext cx="11118460" cy="2382191"/>
          </a:xfrm>
        </p:spPr>
        <p:txBody>
          <a:bodyPr wrap="square" anchor="b" anchorCtr="0">
            <a:spAutoFit/>
          </a:bodyPr>
          <a:lstStyle>
            <a:lvl1pPr>
              <a:defRPr sz="17200">
                <a:solidFill>
                  <a:schemeClr val="tx2"/>
                </a:solidFill>
                <a:latin typeface="+mj-lt"/>
              </a:defRPr>
            </a:lvl1pPr>
          </a:lstStyle>
          <a:p>
            <a:r>
              <a:rPr lang="en-US"/>
              <a:t>Click to edit Master title style</a:t>
            </a:r>
            <a:endParaRPr lang="en-US" dirty="0"/>
          </a:p>
        </p:txBody>
      </p:sp>
      <p:sp>
        <p:nvSpPr>
          <p:cNvPr id="9" name="Footer Placeholder 4"/>
          <p:cNvSpPr>
            <a:spLocks noGrp="1"/>
          </p:cNvSpPr>
          <p:nvPr>
            <p:ph type="ftr" sz="quarter" idx="3"/>
          </p:nvPr>
        </p:nvSpPr>
        <p:spPr>
          <a:xfrm>
            <a:off x="445988" y="6680386"/>
            <a:ext cx="9144000" cy="123111"/>
          </a:xfrm>
          <a:prstGeom prst="rect">
            <a:avLst/>
          </a:prstGeom>
        </p:spPr>
        <p:txBody>
          <a:bodyPr vert="horz" lIns="0" tIns="0" rIns="0" bIns="0" rtlCol="0" anchor="b" anchorCtr="0">
            <a:spAutoFit/>
          </a:bodyPr>
          <a:lstStyle>
            <a:lvl1pPr algn="l">
              <a:defRPr sz="800">
                <a:solidFill>
                  <a:schemeClr val="tx2"/>
                </a:solidFill>
              </a:defRPr>
            </a:lvl1pPr>
          </a:lstStyle>
          <a:p>
            <a:r>
              <a:rPr lang="en-US"/>
              <a:t>©2020 Seyfarth Shaw LLP. All rights reserved. Private and Confidential</a:t>
            </a:r>
            <a:endParaRPr lang="en-US" dirty="0"/>
          </a:p>
        </p:txBody>
      </p:sp>
      <p:cxnSp>
        <p:nvCxnSpPr>
          <p:cNvPr id="15" name="Straight Connector 14"/>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8" name="Slide Number Placeholder 5"/>
          <p:cNvSpPr>
            <a:spLocks noGrp="1"/>
          </p:cNvSpPr>
          <p:nvPr>
            <p:ph type="sldNum" sz="quarter" idx="4"/>
          </p:nvPr>
        </p:nvSpPr>
        <p:spPr>
          <a:xfrm>
            <a:off x="11499851" y="6680386"/>
            <a:ext cx="253255" cy="123111"/>
          </a:xfrm>
          <a:prstGeom prst="rect">
            <a:avLst/>
          </a:prstGeom>
        </p:spPr>
        <p:txBody>
          <a:bodyPr vert="horz" wrap="square" lIns="0" tIns="0" rIns="0" bIns="0" rtlCol="0" anchor="ctr">
            <a:spAutoFit/>
          </a:bodyPr>
          <a:lstStyle>
            <a:lvl1pPr algn="r">
              <a:defRPr sz="800">
                <a:solidFill>
                  <a:schemeClr val="tx2"/>
                </a:solidFill>
              </a:defRPr>
            </a:lvl1pPr>
          </a:lstStyle>
          <a:p>
            <a:fld id="{8F61AF13-11BC-4357-89F3-660C939FF256}" type="slidenum">
              <a:rPr lang="en-US" smtClean="0"/>
              <a:pPr/>
              <a:t>‹#›</a:t>
            </a:fld>
            <a:endParaRPr lang="en-US" dirty="0"/>
          </a:p>
        </p:txBody>
      </p:sp>
      <p:cxnSp>
        <p:nvCxnSpPr>
          <p:cNvPr id="11" name="Straight Connector 10"/>
          <p:cNvCxnSpPr/>
          <p:nvPr/>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0315992"/>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showMasterSp="0" preserve="1">
  <p:cSld name="Metrics Gray">
    <p:bg>
      <p:bgPr>
        <a:solidFill>
          <a:schemeClr val="tx1"/>
        </a:solidFill>
        <a:effectLst/>
      </p:bgPr>
    </p:bg>
    <p:spTree>
      <p:nvGrpSpPr>
        <p:cNvPr id="1" name=""/>
        <p:cNvGrpSpPr/>
        <p:nvPr/>
      </p:nvGrpSpPr>
      <p:grpSpPr>
        <a:xfrm>
          <a:off x="0" y="0"/>
          <a:ext cx="0" cy="0"/>
          <a:chOff x="0" y="0"/>
          <a:chExt cx="0" cy="0"/>
        </a:xfrm>
      </p:grpSpPr>
      <p:cxnSp>
        <p:nvCxnSpPr>
          <p:cNvPr id="10" name="Straight Connector 9"/>
          <p:cNvCxnSpPr/>
          <p:nvPr/>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sz="quarter" idx="12"/>
          </p:nvPr>
        </p:nvSpPr>
        <p:spPr>
          <a:xfrm>
            <a:off x="6196555" y="3466709"/>
            <a:ext cx="5308600" cy="2743200"/>
          </a:xfrm>
        </p:spPr>
        <p:txBody>
          <a:bodyPr/>
          <a:lstStyle>
            <a:lvl1pPr marL="0" indent="0">
              <a:spcAft>
                <a:spcPts val="0"/>
              </a:spcAft>
              <a:buFontTx/>
              <a:buNone/>
              <a:defRPr sz="2800" b="1">
                <a:solidFill>
                  <a:schemeClr val="tx2"/>
                </a:solidFill>
                <a:latin typeface="+mn-lt"/>
              </a:defRPr>
            </a:lvl1pPr>
            <a:lvl2pPr marL="0" indent="0">
              <a:spcBef>
                <a:spcPts val="0"/>
              </a:spcBef>
              <a:spcAft>
                <a:spcPts val="1200"/>
              </a:spcAft>
              <a:buNone/>
              <a:defRPr>
                <a:solidFill>
                  <a:schemeClr val="bg1"/>
                </a:solidFill>
              </a:defRPr>
            </a:lvl2pPr>
            <a:lvl3pPr marL="511175" indent="-395288">
              <a:defRPr sz="2400">
                <a:solidFill>
                  <a:schemeClr val="bg1"/>
                </a:solidFill>
              </a:defRPr>
            </a:lvl3pPr>
          </a:lstStyle>
          <a:p>
            <a:pPr lvl="0"/>
            <a:r>
              <a:rPr lang="en-US"/>
              <a:t>Edit Master text styles</a:t>
            </a:r>
          </a:p>
        </p:txBody>
      </p:sp>
      <p:sp>
        <p:nvSpPr>
          <p:cNvPr id="12" name="Title 1"/>
          <p:cNvSpPr>
            <a:spLocks noGrp="1"/>
          </p:cNvSpPr>
          <p:nvPr>
            <p:ph type="ctrTitle"/>
          </p:nvPr>
        </p:nvSpPr>
        <p:spPr>
          <a:xfrm>
            <a:off x="466058" y="471832"/>
            <a:ext cx="11118460" cy="2382191"/>
          </a:xfrm>
        </p:spPr>
        <p:txBody>
          <a:bodyPr wrap="square" anchor="b" anchorCtr="0">
            <a:spAutoFit/>
          </a:bodyPr>
          <a:lstStyle>
            <a:lvl1pPr>
              <a:defRPr sz="17200">
                <a:solidFill>
                  <a:schemeClr val="tx2"/>
                </a:solidFill>
                <a:latin typeface="+mj-lt"/>
              </a:defRPr>
            </a:lvl1pPr>
          </a:lstStyle>
          <a:p>
            <a:r>
              <a:rPr lang="en-US"/>
              <a:t>Click to edit Master title style</a:t>
            </a:r>
            <a:endParaRPr lang="en-US" dirty="0"/>
          </a:p>
        </p:txBody>
      </p:sp>
      <p:sp>
        <p:nvSpPr>
          <p:cNvPr id="9" name="Footer Placeholder 4"/>
          <p:cNvSpPr>
            <a:spLocks noGrp="1"/>
          </p:cNvSpPr>
          <p:nvPr>
            <p:ph type="ftr" sz="quarter" idx="3"/>
          </p:nvPr>
        </p:nvSpPr>
        <p:spPr>
          <a:xfrm>
            <a:off x="445988" y="6680386"/>
            <a:ext cx="9144000" cy="123111"/>
          </a:xfrm>
          <a:prstGeom prst="rect">
            <a:avLst/>
          </a:prstGeom>
        </p:spPr>
        <p:txBody>
          <a:bodyPr vert="horz" lIns="0" tIns="0" rIns="0" bIns="0" rtlCol="0" anchor="b" anchorCtr="0">
            <a:spAutoFit/>
          </a:bodyPr>
          <a:lstStyle>
            <a:lvl1pPr algn="l">
              <a:defRPr sz="800">
                <a:solidFill>
                  <a:schemeClr val="tx2"/>
                </a:solidFill>
              </a:defRPr>
            </a:lvl1pPr>
          </a:lstStyle>
          <a:p>
            <a:r>
              <a:rPr lang="en-US"/>
              <a:t>©2020 Seyfarth Shaw LLP. All rights reserved. Private and Confidential</a:t>
            </a:r>
            <a:endParaRPr lang="en-US" dirty="0"/>
          </a:p>
        </p:txBody>
      </p:sp>
      <p:cxnSp>
        <p:nvCxnSpPr>
          <p:cNvPr id="15" name="Straight Connector 14"/>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8" name="Slide Number Placeholder 5"/>
          <p:cNvSpPr>
            <a:spLocks noGrp="1"/>
          </p:cNvSpPr>
          <p:nvPr>
            <p:ph type="sldNum" sz="quarter" idx="4"/>
          </p:nvPr>
        </p:nvSpPr>
        <p:spPr>
          <a:xfrm>
            <a:off x="11499851" y="6680386"/>
            <a:ext cx="253255" cy="123111"/>
          </a:xfrm>
          <a:prstGeom prst="rect">
            <a:avLst/>
          </a:prstGeom>
        </p:spPr>
        <p:txBody>
          <a:bodyPr vert="horz" wrap="square" lIns="0" tIns="0" rIns="0" bIns="0" rtlCol="0" anchor="ctr">
            <a:spAutoFit/>
          </a:bodyPr>
          <a:lstStyle>
            <a:lvl1pPr algn="r">
              <a:defRPr sz="800">
                <a:solidFill>
                  <a:schemeClr val="tx2"/>
                </a:solidFill>
              </a:defRPr>
            </a:lvl1pPr>
          </a:lstStyle>
          <a:p>
            <a:fld id="{8F61AF13-11BC-4357-89F3-660C939FF256}" type="slidenum">
              <a:rPr lang="en-US" smtClean="0"/>
              <a:pPr/>
              <a:t>‹#›</a:t>
            </a:fld>
            <a:endParaRPr lang="en-US" dirty="0"/>
          </a:p>
        </p:txBody>
      </p:sp>
      <p:cxnSp>
        <p:nvCxnSpPr>
          <p:cNvPr id="11" name="Straight Connector 10"/>
          <p:cNvCxnSpPr/>
          <p:nvPr/>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1203280"/>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showMasterSp="0" preserve="1">
  <p:cSld name="Metrics Orange">
    <p:bg>
      <p:bgPr>
        <a:solidFill>
          <a:schemeClr val="accent1"/>
        </a:solidFill>
        <a:effectLst/>
      </p:bgPr>
    </p:bg>
    <p:spTree>
      <p:nvGrpSpPr>
        <p:cNvPr id="1" name=""/>
        <p:cNvGrpSpPr/>
        <p:nvPr/>
      </p:nvGrpSpPr>
      <p:grpSpPr>
        <a:xfrm>
          <a:off x="0" y="0"/>
          <a:ext cx="0" cy="0"/>
          <a:chOff x="0" y="0"/>
          <a:chExt cx="0" cy="0"/>
        </a:xfrm>
      </p:grpSpPr>
      <p:cxnSp>
        <p:nvCxnSpPr>
          <p:cNvPr id="10" name="Straight Connector 9"/>
          <p:cNvCxnSpPr/>
          <p:nvPr/>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sz="quarter" idx="12"/>
          </p:nvPr>
        </p:nvSpPr>
        <p:spPr>
          <a:xfrm>
            <a:off x="6196555" y="3466709"/>
            <a:ext cx="5308600" cy="2743200"/>
          </a:xfrm>
        </p:spPr>
        <p:txBody>
          <a:bodyPr/>
          <a:lstStyle>
            <a:lvl1pPr marL="0" indent="0">
              <a:spcAft>
                <a:spcPts val="0"/>
              </a:spcAft>
              <a:buFontTx/>
              <a:buNone/>
              <a:defRPr sz="2800" b="1">
                <a:solidFill>
                  <a:schemeClr val="tx2"/>
                </a:solidFill>
                <a:latin typeface="+mn-lt"/>
              </a:defRPr>
            </a:lvl1pPr>
            <a:lvl2pPr marL="0" indent="0">
              <a:spcBef>
                <a:spcPts val="0"/>
              </a:spcBef>
              <a:spcAft>
                <a:spcPts val="1200"/>
              </a:spcAft>
              <a:buNone/>
              <a:defRPr>
                <a:solidFill>
                  <a:schemeClr val="bg1"/>
                </a:solidFill>
              </a:defRPr>
            </a:lvl2pPr>
            <a:lvl3pPr marL="511175" indent="-395288">
              <a:defRPr sz="2400">
                <a:solidFill>
                  <a:schemeClr val="bg1"/>
                </a:solidFill>
              </a:defRPr>
            </a:lvl3pPr>
          </a:lstStyle>
          <a:p>
            <a:pPr lvl="0"/>
            <a:r>
              <a:rPr lang="en-US"/>
              <a:t>Edit Master text styles</a:t>
            </a:r>
          </a:p>
        </p:txBody>
      </p:sp>
      <p:sp>
        <p:nvSpPr>
          <p:cNvPr id="12" name="Title 1"/>
          <p:cNvSpPr>
            <a:spLocks noGrp="1"/>
          </p:cNvSpPr>
          <p:nvPr>
            <p:ph type="ctrTitle"/>
          </p:nvPr>
        </p:nvSpPr>
        <p:spPr>
          <a:xfrm>
            <a:off x="466058" y="471832"/>
            <a:ext cx="11118460" cy="2382191"/>
          </a:xfrm>
        </p:spPr>
        <p:txBody>
          <a:bodyPr wrap="square" anchor="b" anchorCtr="0">
            <a:spAutoFit/>
          </a:bodyPr>
          <a:lstStyle>
            <a:lvl1pPr>
              <a:defRPr sz="17200">
                <a:solidFill>
                  <a:schemeClr val="tx2"/>
                </a:solidFill>
                <a:latin typeface="+mj-lt"/>
              </a:defRPr>
            </a:lvl1pPr>
          </a:lstStyle>
          <a:p>
            <a:r>
              <a:rPr lang="en-US"/>
              <a:t>Click to edit Master title style</a:t>
            </a:r>
            <a:endParaRPr lang="en-US" dirty="0"/>
          </a:p>
        </p:txBody>
      </p:sp>
      <p:sp>
        <p:nvSpPr>
          <p:cNvPr id="9" name="Footer Placeholder 4"/>
          <p:cNvSpPr>
            <a:spLocks noGrp="1"/>
          </p:cNvSpPr>
          <p:nvPr>
            <p:ph type="ftr" sz="quarter" idx="3"/>
          </p:nvPr>
        </p:nvSpPr>
        <p:spPr>
          <a:xfrm>
            <a:off x="445988" y="6680386"/>
            <a:ext cx="9144000" cy="123111"/>
          </a:xfrm>
          <a:prstGeom prst="rect">
            <a:avLst/>
          </a:prstGeom>
        </p:spPr>
        <p:txBody>
          <a:bodyPr vert="horz" lIns="0" tIns="0" rIns="0" bIns="0" rtlCol="0" anchor="b" anchorCtr="0">
            <a:spAutoFit/>
          </a:bodyPr>
          <a:lstStyle>
            <a:lvl1pPr algn="l">
              <a:defRPr sz="800">
                <a:solidFill>
                  <a:schemeClr val="tx2"/>
                </a:solidFill>
              </a:defRPr>
            </a:lvl1pPr>
          </a:lstStyle>
          <a:p>
            <a:r>
              <a:rPr lang="en-US"/>
              <a:t>©2020 Seyfarth Shaw LLP. All rights reserved. Private and Confidential</a:t>
            </a:r>
            <a:endParaRPr lang="en-US" dirty="0"/>
          </a:p>
        </p:txBody>
      </p:sp>
      <p:cxnSp>
        <p:nvCxnSpPr>
          <p:cNvPr id="15" name="Straight Connector 14"/>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8" name="Slide Number Placeholder 5"/>
          <p:cNvSpPr>
            <a:spLocks noGrp="1"/>
          </p:cNvSpPr>
          <p:nvPr>
            <p:ph type="sldNum" sz="quarter" idx="4"/>
          </p:nvPr>
        </p:nvSpPr>
        <p:spPr>
          <a:xfrm>
            <a:off x="11499851" y="6680386"/>
            <a:ext cx="253255" cy="123111"/>
          </a:xfrm>
          <a:prstGeom prst="rect">
            <a:avLst/>
          </a:prstGeom>
        </p:spPr>
        <p:txBody>
          <a:bodyPr vert="horz" wrap="square" lIns="0" tIns="0" rIns="0" bIns="0" rtlCol="0" anchor="ctr">
            <a:spAutoFit/>
          </a:bodyPr>
          <a:lstStyle>
            <a:lvl1pPr algn="r">
              <a:defRPr sz="800">
                <a:solidFill>
                  <a:schemeClr val="tx2"/>
                </a:solidFill>
              </a:defRPr>
            </a:lvl1pPr>
          </a:lstStyle>
          <a:p>
            <a:fld id="{8F61AF13-11BC-4357-89F3-660C939FF256}" type="slidenum">
              <a:rPr lang="en-US" smtClean="0"/>
              <a:pPr/>
              <a:t>‹#›</a:t>
            </a:fld>
            <a:endParaRPr lang="en-US" dirty="0"/>
          </a:p>
        </p:txBody>
      </p:sp>
      <p:cxnSp>
        <p:nvCxnSpPr>
          <p:cNvPr id="11" name="Straight Connector 10"/>
          <p:cNvCxnSpPr/>
          <p:nvPr/>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22708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Vertical Title Left and Content">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a:t>©2020 Seyfarth Shaw LLP. All rights reserved. Private and Confidential</a:t>
            </a:r>
            <a:endParaRPr lang="en-US" dirty="0"/>
          </a:p>
        </p:txBody>
      </p:sp>
      <p:sp>
        <p:nvSpPr>
          <p:cNvPr id="7" name="Slide Number Placeholder 6"/>
          <p:cNvSpPr>
            <a:spLocks noGrp="1"/>
          </p:cNvSpPr>
          <p:nvPr>
            <p:ph type="sldNum" sz="quarter" idx="12"/>
          </p:nvPr>
        </p:nvSpPr>
        <p:spPr/>
        <p:txBody>
          <a:bodyPr/>
          <a:lstStyle/>
          <a:p>
            <a:fld id="{8F61AF13-11BC-4357-89F3-660C939FF256}" type="slidenum">
              <a:rPr lang="en-US" smtClean="0"/>
              <a:t>‹#›</a:t>
            </a:fld>
            <a:endParaRPr lang="en-US" dirty="0"/>
          </a:p>
        </p:txBody>
      </p:sp>
      <p:sp>
        <p:nvSpPr>
          <p:cNvPr id="4" name="Content Placeholder 3"/>
          <p:cNvSpPr>
            <a:spLocks noGrp="1"/>
          </p:cNvSpPr>
          <p:nvPr>
            <p:ph sz="quarter" idx="13"/>
          </p:nvPr>
        </p:nvSpPr>
        <p:spPr>
          <a:xfrm>
            <a:off x="4613838" y="546846"/>
            <a:ext cx="7139268" cy="5809505"/>
          </a:xfrm>
        </p:spPr>
        <p:txBody>
          <a:bodyPr/>
          <a:lstStyle>
            <a:lvl1pPr>
              <a:spcAft>
                <a:spcPts val="600"/>
              </a:spcAft>
              <a:defRPr sz="2400">
                <a:solidFill>
                  <a:schemeClr val="bg2"/>
                </a:solidFill>
              </a:defRPr>
            </a:lvl1pPr>
            <a:lvl2pPr>
              <a:defRPr sz="2200">
                <a:solidFill>
                  <a:schemeClr val="bg2"/>
                </a:solidFill>
              </a:defRPr>
            </a:lvl2pPr>
            <a:lvl3pPr>
              <a:defRPr sz="2000">
                <a:solidFill>
                  <a:schemeClr val="bg2"/>
                </a:solidFill>
              </a:defRPr>
            </a:lvl3pPr>
            <a:lvl4pPr>
              <a:defRPr sz="1800">
                <a:solidFill>
                  <a:schemeClr val="bg2"/>
                </a:solidFill>
              </a:defRPr>
            </a:lvl4pPr>
            <a:lvl5pPr>
              <a:defRPr sz="1600">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609600" y="2565201"/>
            <a:ext cx="3310965" cy="886397"/>
          </a:xfrm>
        </p:spPr>
        <p:txBody>
          <a:bodyPr vert="horz" lIns="0" tIns="0" rIns="0" bIns="0" rtlCol="0" anchor="t" anchorCtr="0">
            <a:spAutoFit/>
          </a:bodyPr>
          <a:lstStyle>
            <a:lvl1pPr>
              <a:defRPr lang="en-US" sz="3200" dirty="0">
                <a:solidFill>
                  <a:schemeClr val="bg2"/>
                </a:solidFill>
              </a:defRPr>
            </a:lvl1pPr>
          </a:lstStyle>
          <a:p>
            <a:pPr lvl="0"/>
            <a:r>
              <a:rPr lang="en-US"/>
              <a:t>Click to edit Master title style</a:t>
            </a:r>
            <a:endParaRPr lang="en-US" dirty="0"/>
          </a:p>
        </p:txBody>
      </p:sp>
      <p:cxnSp>
        <p:nvCxnSpPr>
          <p:cNvPr id="10" name="Straight Connector 9"/>
          <p:cNvCxnSpPr/>
          <p:nvPr/>
        </p:nvCxnSpPr>
        <p:spPr>
          <a:xfrm rot="16200000" flipV="1">
            <a:off x="1144525" y="3358806"/>
            <a:ext cx="6245352"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16200000" flipV="1">
            <a:off x="1144525" y="3358806"/>
            <a:ext cx="6245352"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rot="16200000" flipV="1">
            <a:off x="1144525" y="3358806"/>
            <a:ext cx="6245352"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2048289"/>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showMasterSp="0" preserve="1">
  <p:cSld name="Metrics Dark Orange">
    <p:bg>
      <p:bgPr>
        <a:solidFill>
          <a:schemeClr val="accent2"/>
        </a:solidFill>
        <a:effectLst/>
      </p:bgPr>
    </p:bg>
    <p:spTree>
      <p:nvGrpSpPr>
        <p:cNvPr id="1" name=""/>
        <p:cNvGrpSpPr/>
        <p:nvPr/>
      </p:nvGrpSpPr>
      <p:grpSpPr>
        <a:xfrm>
          <a:off x="0" y="0"/>
          <a:ext cx="0" cy="0"/>
          <a:chOff x="0" y="0"/>
          <a:chExt cx="0" cy="0"/>
        </a:xfrm>
      </p:grpSpPr>
      <p:cxnSp>
        <p:nvCxnSpPr>
          <p:cNvPr id="10" name="Straight Connector 9"/>
          <p:cNvCxnSpPr/>
          <p:nvPr/>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sz="quarter" idx="12"/>
          </p:nvPr>
        </p:nvSpPr>
        <p:spPr>
          <a:xfrm>
            <a:off x="6196555" y="3466709"/>
            <a:ext cx="5308600" cy="2743200"/>
          </a:xfrm>
        </p:spPr>
        <p:txBody>
          <a:bodyPr/>
          <a:lstStyle>
            <a:lvl1pPr marL="0" indent="0">
              <a:spcAft>
                <a:spcPts val="0"/>
              </a:spcAft>
              <a:buFontTx/>
              <a:buNone/>
              <a:defRPr sz="2800" b="1">
                <a:solidFill>
                  <a:schemeClr val="tx2"/>
                </a:solidFill>
                <a:latin typeface="+mn-lt"/>
              </a:defRPr>
            </a:lvl1pPr>
            <a:lvl2pPr marL="0" indent="0">
              <a:spcBef>
                <a:spcPts val="0"/>
              </a:spcBef>
              <a:spcAft>
                <a:spcPts val="1200"/>
              </a:spcAft>
              <a:buNone/>
              <a:defRPr>
                <a:solidFill>
                  <a:schemeClr val="bg1"/>
                </a:solidFill>
              </a:defRPr>
            </a:lvl2pPr>
            <a:lvl3pPr marL="511175" indent="-395288">
              <a:defRPr sz="2400">
                <a:solidFill>
                  <a:schemeClr val="bg1"/>
                </a:solidFill>
              </a:defRPr>
            </a:lvl3pPr>
          </a:lstStyle>
          <a:p>
            <a:pPr lvl="0"/>
            <a:r>
              <a:rPr lang="en-US"/>
              <a:t>Edit Master text styles</a:t>
            </a:r>
          </a:p>
        </p:txBody>
      </p:sp>
      <p:sp>
        <p:nvSpPr>
          <p:cNvPr id="12" name="Title 1"/>
          <p:cNvSpPr>
            <a:spLocks noGrp="1"/>
          </p:cNvSpPr>
          <p:nvPr>
            <p:ph type="ctrTitle"/>
          </p:nvPr>
        </p:nvSpPr>
        <p:spPr>
          <a:xfrm>
            <a:off x="466058" y="471832"/>
            <a:ext cx="11118460" cy="2382191"/>
          </a:xfrm>
        </p:spPr>
        <p:txBody>
          <a:bodyPr wrap="square" anchor="b" anchorCtr="0">
            <a:spAutoFit/>
          </a:bodyPr>
          <a:lstStyle>
            <a:lvl1pPr>
              <a:defRPr sz="17200">
                <a:solidFill>
                  <a:schemeClr val="tx2"/>
                </a:solidFill>
                <a:latin typeface="+mj-lt"/>
              </a:defRPr>
            </a:lvl1pPr>
          </a:lstStyle>
          <a:p>
            <a:r>
              <a:rPr lang="en-US"/>
              <a:t>Click to edit Master title style</a:t>
            </a:r>
            <a:endParaRPr lang="en-US" dirty="0"/>
          </a:p>
        </p:txBody>
      </p:sp>
      <p:sp>
        <p:nvSpPr>
          <p:cNvPr id="9" name="Footer Placeholder 4"/>
          <p:cNvSpPr>
            <a:spLocks noGrp="1"/>
          </p:cNvSpPr>
          <p:nvPr>
            <p:ph type="ftr" sz="quarter" idx="3"/>
          </p:nvPr>
        </p:nvSpPr>
        <p:spPr>
          <a:xfrm>
            <a:off x="445988" y="6680386"/>
            <a:ext cx="9144000" cy="123111"/>
          </a:xfrm>
          <a:prstGeom prst="rect">
            <a:avLst/>
          </a:prstGeom>
        </p:spPr>
        <p:txBody>
          <a:bodyPr vert="horz" lIns="0" tIns="0" rIns="0" bIns="0" rtlCol="0" anchor="b" anchorCtr="0">
            <a:spAutoFit/>
          </a:bodyPr>
          <a:lstStyle>
            <a:lvl1pPr algn="l">
              <a:defRPr sz="800">
                <a:solidFill>
                  <a:schemeClr val="tx2"/>
                </a:solidFill>
              </a:defRPr>
            </a:lvl1pPr>
          </a:lstStyle>
          <a:p>
            <a:r>
              <a:rPr lang="en-US"/>
              <a:t>©2020 Seyfarth Shaw LLP. All rights reserved. Private and Confidential</a:t>
            </a:r>
            <a:endParaRPr lang="en-US" dirty="0"/>
          </a:p>
        </p:txBody>
      </p:sp>
      <p:cxnSp>
        <p:nvCxnSpPr>
          <p:cNvPr id="15" name="Straight Connector 14"/>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8" name="Slide Number Placeholder 5"/>
          <p:cNvSpPr>
            <a:spLocks noGrp="1"/>
          </p:cNvSpPr>
          <p:nvPr>
            <p:ph type="sldNum" sz="quarter" idx="4"/>
          </p:nvPr>
        </p:nvSpPr>
        <p:spPr>
          <a:xfrm>
            <a:off x="11499851" y="6680386"/>
            <a:ext cx="253255" cy="123111"/>
          </a:xfrm>
          <a:prstGeom prst="rect">
            <a:avLst/>
          </a:prstGeom>
        </p:spPr>
        <p:txBody>
          <a:bodyPr vert="horz" wrap="square" lIns="0" tIns="0" rIns="0" bIns="0" rtlCol="0" anchor="ctr">
            <a:spAutoFit/>
          </a:bodyPr>
          <a:lstStyle>
            <a:lvl1pPr algn="r">
              <a:defRPr sz="800">
                <a:solidFill>
                  <a:schemeClr val="tx2"/>
                </a:solidFill>
              </a:defRPr>
            </a:lvl1pPr>
          </a:lstStyle>
          <a:p>
            <a:fld id="{8F61AF13-11BC-4357-89F3-660C939FF256}" type="slidenum">
              <a:rPr lang="en-US" smtClean="0"/>
              <a:pPr/>
              <a:t>‹#›</a:t>
            </a:fld>
            <a:endParaRPr lang="en-US" dirty="0"/>
          </a:p>
        </p:txBody>
      </p:sp>
      <p:cxnSp>
        <p:nvCxnSpPr>
          <p:cNvPr id="11" name="Straight Connector 10"/>
          <p:cNvCxnSpPr/>
          <p:nvPr/>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6026714"/>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showMasterSp="0" preserve="1">
  <p:cSld name="Metrics Dark Teal">
    <p:bg>
      <p:bgPr>
        <a:solidFill>
          <a:schemeClr val="accent4"/>
        </a:solidFill>
        <a:effectLst/>
      </p:bgPr>
    </p:bg>
    <p:spTree>
      <p:nvGrpSpPr>
        <p:cNvPr id="1" name=""/>
        <p:cNvGrpSpPr/>
        <p:nvPr/>
      </p:nvGrpSpPr>
      <p:grpSpPr>
        <a:xfrm>
          <a:off x="0" y="0"/>
          <a:ext cx="0" cy="0"/>
          <a:chOff x="0" y="0"/>
          <a:chExt cx="0" cy="0"/>
        </a:xfrm>
      </p:grpSpPr>
      <p:cxnSp>
        <p:nvCxnSpPr>
          <p:cNvPr id="10" name="Straight Connector 9"/>
          <p:cNvCxnSpPr/>
          <p:nvPr/>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sz="quarter" idx="12"/>
          </p:nvPr>
        </p:nvSpPr>
        <p:spPr>
          <a:xfrm>
            <a:off x="6196555" y="3466709"/>
            <a:ext cx="5308600" cy="2743200"/>
          </a:xfrm>
        </p:spPr>
        <p:txBody>
          <a:bodyPr/>
          <a:lstStyle>
            <a:lvl1pPr marL="0" indent="0">
              <a:spcAft>
                <a:spcPts val="0"/>
              </a:spcAft>
              <a:buFontTx/>
              <a:buNone/>
              <a:defRPr sz="2800" b="1">
                <a:solidFill>
                  <a:schemeClr val="tx2"/>
                </a:solidFill>
                <a:latin typeface="+mn-lt"/>
              </a:defRPr>
            </a:lvl1pPr>
            <a:lvl2pPr marL="0" indent="0">
              <a:spcBef>
                <a:spcPts val="0"/>
              </a:spcBef>
              <a:spcAft>
                <a:spcPts val="1200"/>
              </a:spcAft>
              <a:buNone/>
              <a:defRPr>
                <a:solidFill>
                  <a:schemeClr val="bg1"/>
                </a:solidFill>
              </a:defRPr>
            </a:lvl2pPr>
            <a:lvl3pPr marL="511175" indent="-395288">
              <a:defRPr sz="2400">
                <a:solidFill>
                  <a:schemeClr val="bg1"/>
                </a:solidFill>
              </a:defRPr>
            </a:lvl3pPr>
          </a:lstStyle>
          <a:p>
            <a:pPr lvl="0"/>
            <a:r>
              <a:rPr lang="en-US"/>
              <a:t>Edit Master text styles</a:t>
            </a:r>
          </a:p>
        </p:txBody>
      </p:sp>
      <p:sp>
        <p:nvSpPr>
          <p:cNvPr id="12" name="Title 1"/>
          <p:cNvSpPr>
            <a:spLocks noGrp="1"/>
          </p:cNvSpPr>
          <p:nvPr>
            <p:ph type="ctrTitle"/>
          </p:nvPr>
        </p:nvSpPr>
        <p:spPr>
          <a:xfrm>
            <a:off x="466058" y="471832"/>
            <a:ext cx="11118460" cy="2382191"/>
          </a:xfrm>
        </p:spPr>
        <p:txBody>
          <a:bodyPr wrap="square" anchor="b" anchorCtr="0">
            <a:spAutoFit/>
          </a:bodyPr>
          <a:lstStyle>
            <a:lvl1pPr>
              <a:defRPr sz="17200">
                <a:solidFill>
                  <a:schemeClr val="tx2"/>
                </a:solidFill>
                <a:latin typeface="+mj-lt"/>
              </a:defRPr>
            </a:lvl1pPr>
          </a:lstStyle>
          <a:p>
            <a:r>
              <a:rPr lang="en-US"/>
              <a:t>Click to edit Master title style</a:t>
            </a:r>
            <a:endParaRPr lang="en-US" dirty="0"/>
          </a:p>
        </p:txBody>
      </p:sp>
      <p:sp>
        <p:nvSpPr>
          <p:cNvPr id="9" name="Footer Placeholder 4"/>
          <p:cNvSpPr>
            <a:spLocks noGrp="1"/>
          </p:cNvSpPr>
          <p:nvPr>
            <p:ph type="ftr" sz="quarter" idx="3"/>
          </p:nvPr>
        </p:nvSpPr>
        <p:spPr>
          <a:xfrm>
            <a:off x="445988" y="6680386"/>
            <a:ext cx="9144000" cy="123111"/>
          </a:xfrm>
          <a:prstGeom prst="rect">
            <a:avLst/>
          </a:prstGeom>
        </p:spPr>
        <p:txBody>
          <a:bodyPr vert="horz" lIns="0" tIns="0" rIns="0" bIns="0" rtlCol="0" anchor="b" anchorCtr="0">
            <a:spAutoFit/>
          </a:bodyPr>
          <a:lstStyle>
            <a:lvl1pPr algn="l">
              <a:defRPr sz="800">
                <a:solidFill>
                  <a:schemeClr val="tx2"/>
                </a:solidFill>
              </a:defRPr>
            </a:lvl1pPr>
          </a:lstStyle>
          <a:p>
            <a:r>
              <a:rPr lang="en-US"/>
              <a:t>©2020 Seyfarth Shaw LLP. All rights reserved. Private and Confidential</a:t>
            </a:r>
            <a:endParaRPr lang="en-US" dirty="0"/>
          </a:p>
        </p:txBody>
      </p:sp>
      <p:cxnSp>
        <p:nvCxnSpPr>
          <p:cNvPr id="15" name="Straight Connector 14"/>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8" name="Slide Number Placeholder 5"/>
          <p:cNvSpPr>
            <a:spLocks noGrp="1"/>
          </p:cNvSpPr>
          <p:nvPr>
            <p:ph type="sldNum" sz="quarter" idx="4"/>
          </p:nvPr>
        </p:nvSpPr>
        <p:spPr>
          <a:xfrm>
            <a:off x="11499851" y="6680386"/>
            <a:ext cx="253255" cy="123111"/>
          </a:xfrm>
          <a:prstGeom prst="rect">
            <a:avLst/>
          </a:prstGeom>
        </p:spPr>
        <p:txBody>
          <a:bodyPr vert="horz" wrap="square" lIns="0" tIns="0" rIns="0" bIns="0" rtlCol="0" anchor="ctr">
            <a:spAutoFit/>
          </a:bodyPr>
          <a:lstStyle>
            <a:lvl1pPr algn="r">
              <a:defRPr sz="800">
                <a:solidFill>
                  <a:schemeClr val="tx2"/>
                </a:solidFill>
              </a:defRPr>
            </a:lvl1pPr>
          </a:lstStyle>
          <a:p>
            <a:fld id="{8F61AF13-11BC-4357-89F3-660C939FF256}" type="slidenum">
              <a:rPr lang="en-US" smtClean="0"/>
              <a:pPr/>
              <a:t>‹#›</a:t>
            </a:fld>
            <a:endParaRPr lang="en-US" dirty="0"/>
          </a:p>
        </p:txBody>
      </p:sp>
      <p:cxnSp>
        <p:nvCxnSpPr>
          <p:cNvPr id="11" name="Straight Connector 10"/>
          <p:cNvCxnSpPr/>
          <p:nvPr/>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4875146"/>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showMasterSp="0" preserve="1">
  <p:cSld name="Metrics Purple">
    <p:bg>
      <p:bgPr>
        <a:solidFill>
          <a:schemeClr val="accent5"/>
        </a:solidFill>
        <a:effectLst/>
      </p:bgPr>
    </p:bg>
    <p:spTree>
      <p:nvGrpSpPr>
        <p:cNvPr id="1" name=""/>
        <p:cNvGrpSpPr/>
        <p:nvPr/>
      </p:nvGrpSpPr>
      <p:grpSpPr>
        <a:xfrm>
          <a:off x="0" y="0"/>
          <a:ext cx="0" cy="0"/>
          <a:chOff x="0" y="0"/>
          <a:chExt cx="0" cy="0"/>
        </a:xfrm>
      </p:grpSpPr>
      <p:cxnSp>
        <p:nvCxnSpPr>
          <p:cNvPr id="10" name="Straight Connector 9"/>
          <p:cNvCxnSpPr/>
          <p:nvPr/>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sz="quarter" idx="12"/>
          </p:nvPr>
        </p:nvSpPr>
        <p:spPr>
          <a:xfrm>
            <a:off x="6196555" y="3466709"/>
            <a:ext cx="5308600" cy="2743200"/>
          </a:xfrm>
        </p:spPr>
        <p:txBody>
          <a:bodyPr/>
          <a:lstStyle>
            <a:lvl1pPr marL="0" indent="0">
              <a:spcAft>
                <a:spcPts val="0"/>
              </a:spcAft>
              <a:buFontTx/>
              <a:buNone/>
              <a:defRPr sz="2800" b="1">
                <a:solidFill>
                  <a:schemeClr val="tx2"/>
                </a:solidFill>
                <a:latin typeface="+mn-lt"/>
              </a:defRPr>
            </a:lvl1pPr>
            <a:lvl2pPr marL="0" indent="0">
              <a:spcBef>
                <a:spcPts val="0"/>
              </a:spcBef>
              <a:spcAft>
                <a:spcPts val="1200"/>
              </a:spcAft>
              <a:buNone/>
              <a:defRPr>
                <a:solidFill>
                  <a:schemeClr val="bg1"/>
                </a:solidFill>
              </a:defRPr>
            </a:lvl2pPr>
            <a:lvl3pPr marL="511175" indent="-395288">
              <a:defRPr sz="2400">
                <a:solidFill>
                  <a:schemeClr val="bg1"/>
                </a:solidFill>
              </a:defRPr>
            </a:lvl3pPr>
          </a:lstStyle>
          <a:p>
            <a:pPr lvl="0"/>
            <a:r>
              <a:rPr lang="en-US"/>
              <a:t>Edit Master text styles</a:t>
            </a:r>
          </a:p>
        </p:txBody>
      </p:sp>
      <p:sp>
        <p:nvSpPr>
          <p:cNvPr id="12" name="Title 1"/>
          <p:cNvSpPr>
            <a:spLocks noGrp="1"/>
          </p:cNvSpPr>
          <p:nvPr>
            <p:ph type="ctrTitle"/>
          </p:nvPr>
        </p:nvSpPr>
        <p:spPr>
          <a:xfrm>
            <a:off x="466058" y="471832"/>
            <a:ext cx="11118460" cy="2382191"/>
          </a:xfrm>
        </p:spPr>
        <p:txBody>
          <a:bodyPr wrap="square" anchor="b" anchorCtr="0">
            <a:spAutoFit/>
          </a:bodyPr>
          <a:lstStyle>
            <a:lvl1pPr>
              <a:defRPr sz="17200">
                <a:solidFill>
                  <a:schemeClr val="tx2"/>
                </a:solidFill>
                <a:latin typeface="+mj-lt"/>
              </a:defRPr>
            </a:lvl1pPr>
          </a:lstStyle>
          <a:p>
            <a:r>
              <a:rPr lang="en-US"/>
              <a:t>Click to edit Master title style</a:t>
            </a:r>
            <a:endParaRPr lang="en-US" dirty="0"/>
          </a:p>
        </p:txBody>
      </p:sp>
      <p:sp>
        <p:nvSpPr>
          <p:cNvPr id="9" name="Footer Placeholder 4"/>
          <p:cNvSpPr>
            <a:spLocks noGrp="1"/>
          </p:cNvSpPr>
          <p:nvPr>
            <p:ph type="ftr" sz="quarter" idx="3"/>
          </p:nvPr>
        </p:nvSpPr>
        <p:spPr>
          <a:xfrm>
            <a:off x="445988" y="6680386"/>
            <a:ext cx="9144000" cy="123111"/>
          </a:xfrm>
          <a:prstGeom prst="rect">
            <a:avLst/>
          </a:prstGeom>
        </p:spPr>
        <p:txBody>
          <a:bodyPr vert="horz" lIns="0" tIns="0" rIns="0" bIns="0" rtlCol="0" anchor="b" anchorCtr="0">
            <a:spAutoFit/>
          </a:bodyPr>
          <a:lstStyle>
            <a:lvl1pPr algn="l">
              <a:defRPr sz="800">
                <a:solidFill>
                  <a:schemeClr val="tx2"/>
                </a:solidFill>
              </a:defRPr>
            </a:lvl1pPr>
          </a:lstStyle>
          <a:p>
            <a:r>
              <a:rPr lang="en-US"/>
              <a:t>©2020 Seyfarth Shaw LLP. All rights reserved. Private and Confidential</a:t>
            </a:r>
            <a:endParaRPr lang="en-US" dirty="0"/>
          </a:p>
        </p:txBody>
      </p:sp>
      <p:cxnSp>
        <p:nvCxnSpPr>
          <p:cNvPr id="15" name="Straight Connector 14"/>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8" name="Slide Number Placeholder 5"/>
          <p:cNvSpPr>
            <a:spLocks noGrp="1"/>
          </p:cNvSpPr>
          <p:nvPr>
            <p:ph type="sldNum" sz="quarter" idx="4"/>
          </p:nvPr>
        </p:nvSpPr>
        <p:spPr>
          <a:xfrm>
            <a:off x="11499851" y="6680386"/>
            <a:ext cx="253255" cy="123111"/>
          </a:xfrm>
          <a:prstGeom prst="rect">
            <a:avLst/>
          </a:prstGeom>
        </p:spPr>
        <p:txBody>
          <a:bodyPr vert="horz" wrap="square" lIns="0" tIns="0" rIns="0" bIns="0" rtlCol="0" anchor="ctr">
            <a:spAutoFit/>
          </a:bodyPr>
          <a:lstStyle>
            <a:lvl1pPr algn="r">
              <a:defRPr sz="800">
                <a:solidFill>
                  <a:schemeClr val="tx2"/>
                </a:solidFill>
              </a:defRPr>
            </a:lvl1pPr>
          </a:lstStyle>
          <a:p>
            <a:fld id="{8F61AF13-11BC-4357-89F3-660C939FF256}" type="slidenum">
              <a:rPr lang="en-US" smtClean="0"/>
              <a:pPr/>
              <a:t>‹#›</a:t>
            </a:fld>
            <a:endParaRPr lang="en-US" dirty="0"/>
          </a:p>
        </p:txBody>
      </p:sp>
      <p:cxnSp>
        <p:nvCxnSpPr>
          <p:cNvPr id="11" name="Straight Connector 10"/>
          <p:cNvCxnSpPr/>
          <p:nvPr/>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5832419"/>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showMasterSp="0" preserve="1">
  <p:cSld name="Metrics Dark Purple">
    <p:bg>
      <p:bgPr>
        <a:solidFill>
          <a:schemeClr val="accent6"/>
        </a:solidFill>
        <a:effectLst/>
      </p:bgPr>
    </p:bg>
    <p:spTree>
      <p:nvGrpSpPr>
        <p:cNvPr id="1" name=""/>
        <p:cNvGrpSpPr/>
        <p:nvPr/>
      </p:nvGrpSpPr>
      <p:grpSpPr>
        <a:xfrm>
          <a:off x="0" y="0"/>
          <a:ext cx="0" cy="0"/>
          <a:chOff x="0" y="0"/>
          <a:chExt cx="0" cy="0"/>
        </a:xfrm>
      </p:grpSpPr>
      <p:cxnSp>
        <p:nvCxnSpPr>
          <p:cNvPr id="10" name="Straight Connector 9"/>
          <p:cNvCxnSpPr/>
          <p:nvPr/>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sz="quarter" idx="12"/>
          </p:nvPr>
        </p:nvSpPr>
        <p:spPr>
          <a:xfrm>
            <a:off x="6196555" y="3466709"/>
            <a:ext cx="5308600" cy="2743200"/>
          </a:xfrm>
        </p:spPr>
        <p:txBody>
          <a:bodyPr/>
          <a:lstStyle>
            <a:lvl1pPr marL="0" indent="0">
              <a:spcAft>
                <a:spcPts val="0"/>
              </a:spcAft>
              <a:buFontTx/>
              <a:buNone/>
              <a:defRPr sz="2800" b="1">
                <a:solidFill>
                  <a:schemeClr val="tx2"/>
                </a:solidFill>
                <a:latin typeface="+mn-lt"/>
              </a:defRPr>
            </a:lvl1pPr>
            <a:lvl2pPr marL="0" indent="0">
              <a:spcBef>
                <a:spcPts val="0"/>
              </a:spcBef>
              <a:spcAft>
                <a:spcPts val="1200"/>
              </a:spcAft>
              <a:buNone/>
              <a:defRPr>
                <a:solidFill>
                  <a:schemeClr val="bg1"/>
                </a:solidFill>
              </a:defRPr>
            </a:lvl2pPr>
            <a:lvl3pPr marL="511175" indent="-395288">
              <a:defRPr sz="2400">
                <a:solidFill>
                  <a:schemeClr val="bg1"/>
                </a:solidFill>
              </a:defRPr>
            </a:lvl3pPr>
          </a:lstStyle>
          <a:p>
            <a:pPr lvl="0"/>
            <a:r>
              <a:rPr lang="en-US"/>
              <a:t>Edit Master text styles</a:t>
            </a:r>
          </a:p>
        </p:txBody>
      </p:sp>
      <p:sp>
        <p:nvSpPr>
          <p:cNvPr id="12" name="Title 1"/>
          <p:cNvSpPr>
            <a:spLocks noGrp="1"/>
          </p:cNvSpPr>
          <p:nvPr>
            <p:ph type="ctrTitle"/>
          </p:nvPr>
        </p:nvSpPr>
        <p:spPr>
          <a:xfrm>
            <a:off x="466058" y="471832"/>
            <a:ext cx="11118460" cy="2382191"/>
          </a:xfrm>
        </p:spPr>
        <p:txBody>
          <a:bodyPr wrap="square" anchor="b" anchorCtr="0">
            <a:spAutoFit/>
          </a:bodyPr>
          <a:lstStyle>
            <a:lvl1pPr>
              <a:defRPr sz="17200">
                <a:solidFill>
                  <a:schemeClr val="tx2"/>
                </a:solidFill>
                <a:latin typeface="+mj-lt"/>
              </a:defRPr>
            </a:lvl1pPr>
          </a:lstStyle>
          <a:p>
            <a:r>
              <a:rPr lang="en-US"/>
              <a:t>Click to edit Master title style</a:t>
            </a:r>
            <a:endParaRPr lang="en-US" dirty="0"/>
          </a:p>
        </p:txBody>
      </p:sp>
      <p:sp>
        <p:nvSpPr>
          <p:cNvPr id="9" name="Footer Placeholder 4"/>
          <p:cNvSpPr>
            <a:spLocks noGrp="1"/>
          </p:cNvSpPr>
          <p:nvPr>
            <p:ph type="ftr" sz="quarter" idx="3"/>
          </p:nvPr>
        </p:nvSpPr>
        <p:spPr>
          <a:xfrm>
            <a:off x="445988" y="6680386"/>
            <a:ext cx="9144000" cy="123111"/>
          </a:xfrm>
          <a:prstGeom prst="rect">
            <a:avLst/>
          </a:prstGeom>
        </p:spPr>
        <p:txBody>
          <a:bodyPr vert="horz" lIns="0" tIns="0" rIns="0" bIns="0" rtlCol="0" anchor="b" anchorCtr="0">
            <a:spAutoFit/>
          </a:bodyPr>
          <a:lstStyle>
            <a:lvl1pPr algn="l">
              <a:defRPr sz="800">
                <a:solidFill>
                  <a:schemeClr val="tx2"/>
                </a:solidFill>
              </a:defRPr>
            </a:lvl1pPr>
          </a:lstStyle>
          <a:p>
            <a:r>
              <a:rPr lang="en-US"/>
              <a:t>©2020 Seyfarth Shaw LLP. All rights reserved. Private and Confidential</a:t>
            </a:r>
            <a:endParaRPr lang="en-US" dirty="0"/>
          </a:p>
        </p:txBody>
      </p:sp>
      <p:cxnSp>
        <p:nvCxnSpPr>
          <p:cNvPr id="15" name="Straight Connector 14"/>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8" name="Slide Number Placeholder 5"/>
          <p:cNvSpPr>
            <a:spLocks noGrp="1"/>
          </p:cNvSpPr>
          <p:nvPr>
            <p:ph type="sldNum" sz="quarter" idx="4"/>
          </p:nvPr>
        </p:nvSpPr>
        <p:spPr>
          <a:xfrm>
            <a:off x="11499851" y="6680386"/>
            <a:ext cx="253255" cy="123111"/>
          </a:xfrm>
          <a:prstGeom prst="rect">
            <a:avLst/>
          </a:prstGeom>
        </p:spPr>
        <p:txBody>
          <a:bodyPr vert="horz" wrap="square" lIns="0" tIns="0" rIns="0" bIns="0" rtlCol="0" anchor="ctr">
            <a:spAutoFit/>
          </a:bodyPr>
          <a:lstStyle>
            <a:lvl1pPr algn="r">
              <a:defRPr sz="800">
                <a:solidFill>
                  <a:schemeClr val="tx2"/>
                </a:solidFill>
              </a:defRPr>
            </a:lvl1pPr>
          </a:lstStyle>
          <a:p>
            <a:fld id="{8F61AF13-11BC-4357-89F3-660C939FF256}" type="slidenum">
              <a:rPr lang="en-US" smtClean="0"/>
              <a:pPr/>
              <a:t>‹#›</a:t>
            </a:fld>
            <a:endParaRPr lang="en-US" dirty="0"/>
          </a:p>
        </p:txBody>
      </p:sp>
      <p:cxnSp>
        <p:nvCxnSpPr>
          <p:cNvPr id="11" name="Straight Connector 10"/>
          <p:cNvCxnSpPr/>
          <p:nvPr/>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945317"/>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showMasterSp="0">
  <p:cSld name="Divider Black">
    <p:bg>
      <p:bgPr>
        <a:solidFill>
          <a:schemeClr val="bg2"/>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a:t>©2020 Seyfarth Shaw LLP. All rights reserved. Private and Confidential</a:t>
            </a:r>
            <a:endParaRPr lang="en-US" dirty="0"/>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dirty="0"/>
          </a:p>
        </p:txBody>
      </p:sp>
      <p:cxnSp>
        <p:nvCxnSpPr>
          <p:cNvPr id="5" name="Straight Connector 4"/>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3"/>
          </p:nvPr>
        </p:nvSpPr>
        <p:spPr>
          <a:xfrm>
            <a:off x="946517" y="2794086"/>
            <a:ext cx="5283367" cy="2220913"/>
          </a:xfrm>
        </p:spPr>
        <p:txBody>
          <a:bodyPr>
            <a:normAutofit/>
          </a:bodyPr>
          <a:lstStyle>
            <a:lvl1pPr marL="0" indent="0" algn="l">
              <a:buFontTx/>
              <a:buNone/>
              <a:defRPr sz="4000" b="1">
                <a:solidFill>
                  <a:schemeClr val="tx2"/>
                </a:solidFill>
              </a:defRPr>
            </a:lvl1pPr>
          </a:lstStyle>
          <a:p>
            <a:pPr lvl="0"/>
            <a:r>
              <a:rPr lang="en-US"/>
              <a:t>Edit Master text styles</a:t>
            </a:r>
          </a:p>
        </p:txBody>
      </p:sp>
      <p:cxnSp>
        <p:nvCxnSpPr>
          <p:cNvPr id="8" name="Straight Connector 7"/>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71781" y="1040710"/>
            <a:ext cx="5237440" cy="5231341"/>
          </a:xfrm>
          <a:prstGeom prst="rect">
            <a:avLst/>
          </a:prstGeom>
        </p:spPr>
      </p:pic>
    </p:spTree>
    <p:extLst>
      <p:ext uri="{BB962C8B-B14F-4D97-AF65-F5344CB8AC3E}">
        <p14:creationId xmlns:p14="http://schemas.microsoft.com/office/powerpoint/2010/main" val="1789625340"/>
      </p:ext>
    </p:extLst>
  </p:cSld>
  <p:clrMapOvr>
    <a:masterClrMapping/>
  </p:clrMapOvr>
  <p:extLst>
    <p:ext uri="{DCECCB84-F9BA-43D5-87BE-67443E8EF086}">
      <p15:sldGuideLst xmlns:p15="http://schemas.microsoft.com/office/powerpoint/2012/main">
        <p15:guide id="5" orient="horz" pos="2160">
          <p15:clr>
            <a:srgbClr val="FBAE40"/>
          </p15:clr>
        </p15:guide>
        <p15:guide id="6" pos="240">
          <p15:clr>
            <a:srgbClr val="FBAE40"/>
          </p15:clr>
        </p15:guide>
      </p15:sldGuideLst>
    </p:ext>
  </p:extLst>
</p:sldLayout>
</file>

<file path=ppt/slideLayouts/slideLayout235.xml><?xml version="1.0" encoding="utf-8"?>
<p:sldLayout xmlns:a="http://schemas.openxmlformats.org/drawingml/2006/main" xmlns:r="http://schemas.openxmlformats.org/officeDocument/2006/relationships" xmlns:p="http://schemas.openxmlformats.org/presentationml/2006/main" showMasterSp="0" preserve="1">
  <p:cSld name="Divider Gray">
    <p:bg>
      <p:bgPr>
        <a:solidFill>
          <a:schemeClr val="tx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a:t>©2020 Seyfarth Shaw LLP. All rights reserved. Private and Confidential</a:t>
            </a:r>
            <a:endParaRPr lang="en-US" dirty="0"/>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dirty="0"/>
          </a:p>
        </p:txBody>
      </p:sp>
      <p:cxnSp>
        <p:nvCxnSpPr>
          <p:cNvPr id="5" name="Straight Connector 4"/>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3"/>
          </p:nvPr>
        </p:nvSpPr>
        <p:spPr>
          <a:xfrm>
            <a:off x="946517" y="2794086"/>
            <a:ext cx="5283367" cy="2220913"/>
          </a:xfrm>
        </p:spPr>
        <p:txBody>
          <a:bodyPr>
            <a:normAutofit/>
          </a:bodyPr>
          <a:lstStyle>
            <a:lvl1pPr marL="0" indent="0" algn="l">
              <a:buFontTx/>
              <a:buNone/>
              <a:defRPr sz="4000" b="1">
                <a:solidFill>
                  <a:schemeClr val="tx2"/>
                </a:solidFill>
              </a:defRPr>
            </a:lvl1pPr>
          </a:lstStyle>
          <a:p>
            <a:pPr lvl="0"/>
            <a:r>
              <a:rPr lang="en-US"/>
              <a:t>Edit Master text styles</a:t>
            </a:r>
          </a:p>
        </p:txBody>
      </p:sp>
      <p:cxnSp>
        <p:nvCxnSpPr>
          <p:cNvPr id="8" name="Straight Connector 7"/>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71781" y="1040710"/>
            <a:ext cx="5237440" cy="5231341"/>
          </a:xfrm>
          <a:prstGeom prst="rect">
            <a:avLst/>
          </a:prstGeom>
        </p:spPr>
      </p:pic>
    </p:spTree>
    <p:extLst>
      <p:ext uri="{BB962C8B-B14F-4D97-AF65-F5344CB8AC3E}">
        <p14:creationId xmlns:p14="http://schemas.microsoft.com/office/powerpoint/2010/main" val="3252479418"/>
      </p:ext>
    </p:extLst>
  </p:cSld>
  <p:clrMapOvr>
    <a:masterClrMapping/>
  </p:clrMapOvr>
  <p:extLst>
    <p:ext uri="{DCECCB84-F9BA-43D5-87BE-67443E8EF086}">
      <p15:sldGuideLst xmlns:p15="http://schemas.microsoft.com/office/powerpoint/2012/main">
        <p15:guide id="5" orient="horz" pos="2160">
          <p15:clr>
            <a:srgbClr val="FBAE40"/>
          </p15:clr>
        </p15:guide>
        <p15:guide id="6" pos="240">
          <p15:clr>
            <a:srgbClr val="FBAE40"/>
          </p15:clr>
        </p15:guide>
      </p15:sldGuideLst>
    </p:ext>
  </p:extLst>
</p:sldLayout>
</file>

<file path=ppt/slideLayouts/slideLayout236.xml><?xml version="1.0" encoding="utf-8"?>
<p:sldLayout xmlns:a="http://schemas.openxmlformats.org/drawingml/2006/main" xmlns:r="http://schemas.openxmlformats.org/officeDocument/2006/relationships" xmlns:p="http://schemas.openxmlformats.org/presentationml/2006/main" showMasterSp="0" preserve="1">
  <p:cSld name="Divider Orange">
    <p:bg>
      <p:bgPr>
        <a:solidFill>
          <a:schemeClr val="accent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a:t>©2020 Seyfarth Shaw LLP. All rights reserved. Private and Confidential</a:t>
            </a:r>
            <a:endParaRPr lang="en-US" dirty="0"/>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dirty="0"/>
          </a:p>
        </p:txBody>
      </p:sp>
      <p:cxnSp>
        <p:nvCxnSpPr>
          <p:cNvPr id="5" name="Straight Connector 4"/>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3"/>
          </p:nvPr>
        </p:nvSpPr>
        <p:spPr>
          <a:xfrm>
            <a:off x="946517" y="2794086"/>
            <a:ext cx="5283367" cy="2220913"/>
          </a:xfrm>
        </p:spPr>
        <p:txBody>
          <a:bodyPr>
            <a:normAutofit/>
          </a:bodyPr>
          <a:lstStyle>
            <a:lvl1pPr marL="0" indent="0" algn="l">
              <a:buFontTx/>
              <a:buNone/>
              <a:defRPr sz="4000" b="1">
                <a:solidFill>
                  <a:schemeClr val="tx2"/>
                </a:solidFill>
              </a:defRPr>
            </a:lvl1pPr>
          </a:lstStyle>
          <a:p>
            <a:pPr lvl="0"/>
            <a:r>
              <a:rPr lang="en-US"/>
              <a:t>Edit Master text styles</a:t>
            </a:r>
          </a:p>
        </p:txBody>
      </p:sp>
      <p:cxnSp>
        <p:nvCxnSpPr>
          <p:cNvPr id="8" name="Straight Connector 7"/>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71781" y="1040710"/>
            <a:ext cx="5237440" cy="5231341"/>
          </a:xfrm>
          <a:prstGeom prst="rect">
            <a:avLst/>
          </a:prstGeom>
        </p:spPr>
      </p:pic>
    </p:spTree>
    <p:extLst>
      <p:ext uri="{BB962C8B-B14F-4D97-AF65-F5344CB8AC3E}">
        <p14:creationId xmlns:p14="http://schemas.microsoft.com/office/powerpoint/2010/main" val="3310650429"/>
      </p:ext>
    </p:extLst>
  </p:cSld>
  <p:clrMapOvr>
    <a:masterClrMapping/>
  </p:clrMapOvr>
  <p:extLst>
    <p:ext uri="{DCECCB84-F9BA-43D5-87BE-67443E8EF086}">
      <p15:sldGuideLst xmlns:p15="http://schemas.microsoft.com/office/powerpoint/2012/main">
        <p15:guide id="5" orient="horz" pos="2160">
          <p15:clr>
            <a:srgbClr val="FBAE40"/>
          </p15:clr>
        </p15:guide>
        <p15:guide id="6" pos="240">
          <p15:clr>
            <a:srgbClr val="FBAE40"/>
          </p15:clr>
        </p15:guide>
      </p15:sldGuideLst>
    </p:ext>
  </p:extLst>
</p:sldLayout>
</file>

<file path=ppt/slideLayouts/slideLayout237.xml><?xml version="1.0" encoding="utf-8"?>
<p:sldLayout xmlns:a="http://schemas.openxmlformats.org/drawingml/2006/main" xmlns:r="http://schemas.openxmlformats.org/officeDocument/2006/relationships" xmlns:p="http://schemas.openxmlformats.org/presentationml/2006/main" showMasterSp="0" preserve="1">
  <p:cSld name="Divider Dark Orange">
    <p:bg>
      <p:bgPr>
        <a:solidFill>
          <a:schemeClr val="accent2"/>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a:t>©2020 Seyfarth Shaw LLP. All rights reserved. Private and Confidential</a:t>
            </a:r>
            <a:endParaRPr lang="en-US" dirty="0"/>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dirty="0"/>
          </a:p>
        </p:txBody>
      </p:sp>
      <p:cxnSp>
        <p:nvCxnSpPr>
          <p:cNvPr id="5" name="Straight Connector 4"/>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3"/>
          </p:nvPr>
        </p:nvSpPr>
        <p:spPr>
          <a:xfrm>
            <a:off x="946517" y="2794086"/>
            <a:ext cx="5283367" cy="2220913"/>
          </a:xfrm>
        </p:spPr>
        <p:txBody>
          <a:bodyPr>
            <a:normAutofit/>
          </a:bodyPr>
          <a:lstStyle>
            <a:lvl1pPr marL="0" indent="0" algn="l">
              <a:buFontTx/>
              <a:buNone/>
              <a:defRPr sz="4000" b="1">
                <a:solidFill>
                  <a:schemeClr val="tx2"/>
                </a:solidFill>
              </a:defRPr>
            </a:lvl1pPr>
          </a:lstStyle>
          <a:p>
            <a:pPr lvl="0"/>
            <a:r>
              <a:rPr lang="en-US"/>
              <a:t>Edit Master text styles</a:t>
            </a:r>
          </a:p>
        </p:txBody>
      </p:sp>
      <p:cxnSp>
        <p:nvCxnSpPr>
          <p:cNvPr id="8" name="Straight Connector 7"/>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71781" y="1040710"/>
            <a:ext cx="5237440" cy="5231341"/>
          </a:xfrm>
          <a:prstGeom prst="rect">
            <a:avLst/>
          </a:prstGeom>
        </p:spPr>
      </p:pic>
    </p:spTree>
    <p:extLst>
      <p:ext uri="{BB962C8B-B14F-4D97-AF65-F5344CB8AC3E}">
        <p14:creationId xmlns:p14="http://schemas.microsoft.com/office/powerpoint/2010/main" val="2591695519"/>
      </p:ext>
    </p:extLst>
  </p:cSld>
  <p:clrMapOvr>
    <a:masterClrMapping/>
  </p:clrMapOvr>
  <p:extLst>
    <p:ext uri="{DCECCB84-F9BA-43D5-87BE-67443E8EF086}">
      <p15:sldGuideLst xmlns:p15="http://schemas.microsoft.com/office/powerpoint/2012/main">
        <p15:guide id="5" orient="horz" pos="2160">
          <p15:clr>
            <a:srgbClr val="FBAE40"/>
          </p15:clr>
        </p15:guide>
        <p15:guide id="6" pos="240">
          <p15:clr>
            <a:srgbClr val="FBAE40"/>
          </p15:clr>
        </p15:guide>
      </p15:sldGuideLst>
    </p:ext>
  </p:extLst>
</p:sldLayout>
</file>

<file path=ppt/slideLayouts/slideLayout238.xml><?xml version="1.0" encoding="utf-8"?>
<p:sldLayout xmlns:a="http://schemas.openxmlformats.org/drawingml/2006/main" xmlns:r="http://schemas.openxmlformats.org/officeDocument/2006/relationships" xmlns:p="http://schemas.openxmlformats.org/presentationml/2006/main" showMasterSp="0" preserve="1">
  <p:cSld name="Divider Teal">
    <p:bg>
      <p:bgPr>
        <a:solidFill>
          <a:schemeClr val="accent3"/>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a:t>©2020 Seyfarth Shaw LLP. All rights reserved. Private and Confidential</a:t>
            </a:r>
            <a:endParaRPr lang="en-US" dirty="0"/>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dirty="0"/>
          </a:p>
        </p:txBody>
      </p:sp>
      <p:cxnSp>
        <p:nvCxnSpPr>
          <p:cNvPr id="5" name="Straight Connector 4"/>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3"/>
          </p:nvPr>
        </p:nvSpPr>
        <p:spPr>
          <a:xfrm>
            <a:off x="946517" y="2794086"/>
            <a:ext cx="5283367" cy="2220913"/>
          </a:xfrm>
        </p:spPr>
        <p:txBody>
          <a:bodyPr>
            <a:normAutofit/>
          </a:bodyPr>
          <a:lstStyle>
            <a:lvl1pPr marL="0" indent="0" algn="l">
              <a:buFontTx/>
              <a:buNone/>
              <a:defRPr sz="4000" b="1">
                <a:solidFill>
                  <a:schemeClr val="tx2"/>
                </a:solidFill>
              </a:defRPr>
            </a:lvl1pPr>
          </a:lstStyle>
          <a:p>
            <a:pPr lvl="0"/>
            <a:r>
              <a:rPr lang="en-US"/>
              <a:t>Edit Master text styles</a:t>
            </a:r>
          </a:p>
        </p:txBody>
      </p:sp>
      <p:cxnSp>
        <p:nvCxnSpPr>
          <p:cNvPr id="8" name="Straight Connector 7"/>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71781" y="1040710"/>
            <a:ext cx="5237440" cy="5231341"/>
          </a:xfrm>
          <a:prstGeom prst="rect">
            <a:avLst/>
          </a:prstGeom>
        </p:spPr>
      </p:pic>
    </p:spTree>
    <p:extLst>
      <p:ext uri="{BB962C8B-B14F-4D97-AF65-F5344CB8AC3E}">
        <p14:creationId xmlns:p14="http://schemas.microsoft.com/office/powerpoint/2010/main" val="3612141755"/>
      </p:ext>
    </p:extLst>
  </p:cSld>
  <p:clrMapOvr>
    <a:masterClrMapping/>
  </p:clrMapOvr>
  <p:extLst>
    <p:ext uri="{DCECCB84-F9BA-43D5-87BE-67443E8EF086}">
      <p15:sldGuideLst xmlns:p15="http://schemas.microsoft.com/office/powerpoint/2012/main">
        <p15:guide id="5" orient="horz" pos="2160">
          <p15:clr>
            <a:srgbClr val="FBAE40"/>
          </p15:clr>
        </p15:guide>
        <p15:guide id="6" pos="240">
          <p15:clr>
            <a:srgbClr val="FBAE40"/>
          </p15:clr>
        </p15:guide>
      </p15:sldGuideLst>
    </p:ext>
  </p:extLst>
</p:sldLayout>
</file>

<file path=ppt/slideLayouts/slideLayout239.xml><?xml version="1.0" encoding="utf-8"?>
<p:sldLayout xmlns:a="http://schemas.openxmlformats.org/drawingml/2006/main" xmlns:r="http://schemas.openxmlformats.org/officeDocument/2006/relationships" xmlns:p="http://schemas.openxmlformats.org/presentationml/2006/main" showMasterSp="0" preserve="1">
  <p:cSld name="Divider Dark Teal">
    <p:bg>
      <p:bgPr>
        <a:solidFill>
          <a:schemeClr val="accent4"/>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a:t>©2020 Seyfarth Shaw LLP. All rights reserved. Private and Confidential</a:t>
            </a:r>
            <a:endParaRPr lang="en-US" dirty="0"/>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dirty="0"/>
          </a:p>
        </p:txBody>
      </p:sp>
      <p:cxnSp>
        <p:nvCxnSpPr>
          <p:cNvPr id="5" name="Straight Connector 4"/>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3"/>
          </p:nvPr>
        </p:nvSpPr>
        <p:spPr>
          <a:xfrm>
            <a:off x="946517" y="2794086"/>
            <a:ext cx="5283367" cy="2220913"/>
          </a:xfrm>
        </p:spPr>
        <p:txBody>
          <a:bodyPr>
            <a:normAutofit/>
          </a:bodyPr>
          <a:lstStyle>
            <a:lvl1pPr marL="0" indent="0" algn="l">
              <a:buFontTx/>
              <a:buNone/>
              <a:defRPr sz="4000" b="1">
                <a:solidFill>
                  <a:schemeClr val="tx2"/>
                </a:solidFill>
              </a:defRPr>
            </a:lvl1pPr>
          </a:lstStyle>
          <a:p>
            <a:pPr lvl="0"/>
            <a:r>
              <a:rPr lang="en-US"/>
              <a:t>Edit Master text styles</a:t>
            </a:r>
          </a:p>
        </p:txBody>
      </p:sp>
      <p:cxnSp>
        <p:nvCxnSpPr>
          <p:cNvPr id="8" name="Straight Connector 7"/>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71781" y="1040710"/>
            <a:ext cx="5237440" cy="5231341"/>
          </a:xfrm>
          <a:prstGeom prst="rect">
            <a:avLst/>
          </a:prstGeom>
        </p:spPr>
      </p:pic>
    </p:spTree>
    <p:extLst>
      <p:ext uri="{BB962C8B-B14F-4D97-AF65-F5344CB8AC3E}">
        <p14:creationId xmlns:p14="http://schemas.microsoft.com/office/powerpoint/2010/main" val="3666856007"/>
      </p:ext>
    </p:extLst>
  </p:cSld>
  <p:clrMapOvr>
    <a:masterClrMapping/>
  </p:clrMapOvr>
  <p:extLst>
    <p:ext uri="{DCECCB84-F9BA-43D5-87BE-67443E8EF086}">
      <p15:sldGuideLst xmlns:p15="http://schemas.microsoft.com/office/powerpoint/2012/main">
        <p15:guide id="5" orient="horz" pos="2160">
          <p15:clr>
            <a:srgbClr val="FBAE40"/>
          </p15:clr>
        </p15:guide>
        <p15:guide id="6" pos="2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Vertical Title Right and Content">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lvl1pPr>
              <a:defRPr>
                <a:solidFill>
                  <a:schemeClr val="bg2"/>
                </a:solidFill>
              </a:defRPr>
            </a:lvl1pPr>
          </a:lstStyle>
          <a:p>
            <a:r>
              <a:rPr lang="en-US"/>
              <a:t>©2020 Seyfarth Shaw LLP. All rights reserved. Private and Confidential</a:t>
            </a:r>
            <a:endParaRPr lang="en-US" dirty="0"/>
          </a:p>
        </p:txBody>
      </p:sp>
      <p:sp>
        <p:nvSpPr>
          <p:cNvPr id="7" name="Slide Number Placeholder 6"/>
          <p:cNvSpPr>
            <a:spLocks noGrp="1"/>
          </p:cNvSpPr>
          <p:nvPr>
            <p:ph type="sldNum" sz="quarter" idx="12"/>
          </p:nvPr>
        </p:nvSpPr>
        <p:spPr/>
        <p:txBody>
          <a:bodyPr/>
          <a:lstStyle/>
          <a:p>
            <a:fld id="{8F61AF13-11BC-4357-89F3-660C939FF256}" type="slidenum">
              <a:rPr lang="en-US" smtClean="0"/>
              <a:t>‹#›</a:t>
            </a:fld>
            <a:endParaRPr lang="en-US" dirty="0"/>
          </a:p>
        </p:txBody>
      </p:sp>
      <p:sp>
        <p:nvSpPr>
          <p:cNvPr id="4" name="Content Placeholder 3"/>
          <p:cNvSpPr>
            <a:spLocks noGrp="1"/>
          </p:cNvSpPr>
          <p:nvPr>
            <p:ph sz="quarter" idx="13"/>
          </p:nvPr>
        </p:nvSpPr>
        <p:spPr>
          <a:xfrm>
            <a:off x="459829" y="546846"/>
            <a:ext cx="7139268" cy="5809505"/>
          </a:xfrm>
        </p:spPr>
        <p:txBody>
          <a:bodyPr/>
          <a:lstStyle>
            <a:lvl1pPr>
              <a:spcAft>
                <a:spcPts val="600"/>
              </a:spcAft>
              <a:defRPr sz="2400">
                <a:solidFill>
                  <a:schemeClr val="bg2"/>
                </a:solidFill>
              </a:defRPr>
            </a:lvl1pPr>
            <a:lvl2pPr>
              <a:defRPr sz="2200">
                <a:solidFill>
                  <a:schemeClr val="bg2"/>
                </a:solidFill>
              </a:defRPr>
            </a:lvl2pPr>
            <a:lvl3pPr>
              <a:defRPr sz="2000">
                <a:solidFill>
                  <a:schemeClr val="bg2"/>
                </a:solidFill>
              </a:defRPr>
            </a:lvl3pPr>
            <a:lvl4pPr>
              <a:defRPr sz="1800">
                <a:solidFill>
                  <a:schemeClr val="bg2"/>
                </a:solidFill>
              </a:defRPr>
            </a:lvl4pPr>
            <a:lvl5pPr>
              <a:defRPr sz="1600">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8442141" y="2565201"/>
            <a:ext cx="3310965" cy="886397"/>
          </a:xfrm>
        </p:spPr>
        <p:txBody>
          <a:bodyPr vert="horz" lIns="0" tIns="0" rIns="0" bIns="0" rtlCol="0" anchor="t" anchorCtr="0">
            <a:spAutoFit/>
          </a:bodyPr>
          <a:lstStyle>
            <a:lvl1pPr>
              <a:defRPr lang="en-US" sz="3200" dirty="0">
                <a:solidFill>
                  <a:schemeClr val="bg2"/>
                </a:solidFill>
              </a:defRPr>
            </a:lvl1pPr>
          </a:lstStyle>
          <a:p>
            <a:pPr lvl="0"/>
            <a:r>
              <a:rPr lang="en-US"/>
              <a:t>Click to edit Master title style</a:t>
            </a:r>
            <a:endParaRPr lang="en-US" dirty="0"/>
          </a:p>
        </p:txBody>
      </p:sp>
      <p:cxnSp>
        <p:nvCxnSpPr>
          <p:cNvPr id="10" name="Straight Connector 9"/>
          <p:cNvCxnSpPr/>
          <p:nvPr/>
        </p:nvCxnSpPr>
        <p:spPr>
          <a:xfrm rot="16200000" flipV="1">
            <a:off x="4818167" y="3358806"/>
            <a:ext cx="6245352"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16200000" flipV="1">
            <a:off x="4818167" y="3358806"/>
            <a:ext cx="6245352"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rot="16200000" flipV="1">
            <a:off x="4818167" y="3358806"/>
            <a:ext cx="6245352"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8644898"/>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showMasterSp="0" preserve="1">
  <p:cSld name="Divider Purple">
    <p:bg>
      <p:bgPr>
        <a:solidFill>
          <a:schemeClr val="accent5"/>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a:t>©2020 Seyfarth Shaw LLP. All rights reserved. Private and Confidential</a:t>
            </a:r>
            <a:endParaRPr lang="en-US" dirty="0"/>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dirty="0"/>
          </a:p>
        </p:txBody>
      </p:sp>
      <p:cxnSp>
        <p:nvCxnSpPr>
          <p:cNvPr id="5" name="Straight Connector 4"/>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3"/>
          </p:nvPr>
        </p:nvSpPr>
        <p:spPr>
          <a:xfrm>
            <a:off x="946517" y="2794086"/>
            <a:ext cx="5283367" cy="2220913"/>
          </a:xfrm>
        </p:spPr>
        <p:txBody>
          <a:bodyPr>
            <a:normAutofit/>
          </a:bodyPr>
          <a:lstStyle>
            <a:lvl1pPr marL="0" indent="0" algn="l">
              <a:buFontTx/>
              <a:buNone/>
              <a:defRPr sz="4000" b="1">
                <a:solidFill>
                  <a:schemeClr val="tx2"/>
                </a:solidFill>
              </a:defRPr>
            </a:lvl1pPr>
          </a:lstStyle>
          <a:p>
            <a:pPr lvl="0"/>
            <a:r>
              <a:rPr lang="en-US"/>
              <a:t>Edit Master text styles</a:t>
            </a:r>
          </a:p>
        </p:txBody>
      </p:sp>
      <p:cxnSp>
        <p:nvCxnSpPr>
          <p:cNvPr id="8" name="Straight Connector 7"/>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71781" y="1040710"/>
            <a:ext cx="5237440" cy="5231341"/>
          </a:xfrm>
          <a:prstGeom prst="rect">
            <a:avLst/>
          </a:prstGeom>
        </p:spPr>
      </p:pic>
    </p:spTree>
    <p:extLst>
      <p:ext uri="{BB962C8B-B14F-4D97-AF65-F5344CB8AC3E}">
        <p14:creationId xmlns:p14="http://schemas.microsoft.com/office/powerpoint/2010/main" val="2479736675"/>
      </p:ext>
    </p:extLst>
  </p:cSld>
  <p:clrMapOvr>
    <a:masterClrMapping/>
  </p:clrMapOvr>
  <p:extLst>
    <p:ext uri="{DCECCB84-F9BA-43D5-87BE-67443E8EF086}">
      <p15:sldGuideLst xmlns:p15="http://schemas.microsoft.com/office/powerpoint/2012/main">
        <p15:guide id="5" orient="horz" pos="2160">
          <p15:clr>
            <a:srgbClr val="FBAE40"/>
          </p15:clr>
        </p15:guide>
        <p15:guide id="6" pos="240">
          <p15:clr>
            <a:srgbClr val="FBAE40"/>
          </p15:clr>
        </p15:guide>
      </p15:sldGuideLst>
    </p:ext>
  </p:extLst>
</p:sldLayout>
</file>

<file path=ppt/slideLayouts/slideLayout241.xml><?xml version="1.0" encoding="utf-8"?>
<p:sldLayout xmlns:a="http://schemas.openxmlformats.org/drawingml/2006/main" xmlns:r="http://schemas.openxmlformats.org/officeDocument/2006/relationships" xmlns:p="http://schemas.openxmlformats.org/presentationml/2006/main" showMasterSp="0" preserve="1">
  <p:cSld name="Divider Dark Purple">
    <p:bg>
      <p:bgPr>
        <a:solidFill>
          <a:schemeClr val="accent6"/>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a:t>©2020 Seyfarth Shaw LLP. All rights reserved. Private and Confidential</a:t>
            </a:r>
            <a:endParaRPr lang="en-US" dirty="0"/>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dirty="0"/>
          </a:p>
        </p:txBody>
      </p:sp>
      <p:cxnSp>
        <p:nvCxnSpPr>
          <p:cNvPr id="5" name="Straight Connector 4"/>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3"/>
          </p:nvPr>
        </p:nvSpPr>
        <p:spPr>
          <a:xfrm>
            <a:off x="946517" y="2794086"/>
            <a:ext cx="5283367" cy="2220913"/>
          </a:xfrm>
        </p:spPr>
        <p:txBody>
          <a:bodyPr>
            <a:normAutofit/>
          </a:bodyPr>
          <a:lstStyle>
            <a:lvl1pPr marL="0" indent="0" algn="l">
              <a:buFontTx/>
              <a:buNone/>
              <a:defRPr sz="4000" b="1">
                <a:solidFill>
                  <a:schemeClr val="tx2"/>
                </a:solidFill>
              </a:defRPr>
            </a:lvl1pPr>
          </a:lstStyle>
          <a:p>
            <a:pPr lvl="0"/>
            <a:r>
              <a:rPr lang="en-US"/>
              <a:t>Edit Master text styles</a:t>
            </a:r>
          </a:p>
        </p:txBody>
      </p:sp>
      <p:cxnSp>
        <p:nvCxnSpPr>
          <p:cNvPr id="8" name="Straight Connector 7"/>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71781" y="1040710"/>
            <a:ext cx="5237440" cy="5231341"/>
          </a:xfrm>
          <a:prstGeom prst="rect">
            <a:avLst/>
          </a:prstGeom>
        </p:spPr>
      </p:pic>
    </p:spTree>
    <p:extLst>
      <p:ext uri="{BB962C8B-B14F-4D97-AF65-F5344CB8AC3E}">
        <p14:creationId xmlns:p14="http://schemas.microsoft.com/office/powerpoint/2010/main" val="1357226272"/>
      </p:ext>
    </p:extLst>
  </p:cSld>
  <p:clrMapOvr>
    <a:masterClrMapping/>
  </p:clrMapOvr>
  <p:extLst>
    <p:ext uri="{DCECCB84-F9BA-43D5-87BE-67443E8EF086}">
      <p15:sldGuideLst xmlns:p15="http://schemas.microsoft.com/office/powerpoint/2012/main">
        <p15:guide id="5" orient="horz" pos="2160">
          <p15:clr>
            <a:srgbClr val="FBAE40"/>
          </p15:clr>
        </p15:guide>
        <p15:guide id="6" pos="2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525546"/>
            <a:ext cx="10972800" cy="443198"/>
          </a:xfrm>
        </p:spPr>
        <p:txBody>
          <a:bodyPr/>
          <a:lstStyle>
            <a:lvl1pPr>
              <a:defRPr>
                <a:solidFill>
                  <a:schemeClr val="bg2"/>
                </a:solidFill>
              </a:defRPr>
            </a:lvl1pPr>
          </a:lstStyle>
          <a:p>
            <a:r>
              <a:rPr lang="en-US"/>
              <a:t>Click to edit Master title style</a:t>
            </a:r>
            <a:endParaRPr lang="en-US" dirty="0"/>
          </a:p>
        </p:txBody>
      </p:sp>
      <p:sp>
        <p:nvSpPr>
          <p:cNvPr id="4" name="Footer Placeholder 3"/>
          <p:cNvSpPr>
            <a:spLocks noGrp="1"/>
          </p:cNvSpPr>
          <p:nvPr>
            <p:ph type="ftr" sz="quarter" idx="11"/>
          </p:nvPr>
        </p:nvSpPr>
        <p:spPr/>
        <p:txBody>
          <a:bodyPr/>
          <a:lstStyle>
            <a:lvl1pPr>
              <a:defRPr>
                <a:solidFill>
                  <a:schemeClr val="bg2"/>
                </a:solidFill>
              </a:defRPr>
            </a:lvl1pPr>
          </a:lstStyle>
          <a:p>
            <a:r>
              <a:rPr lang="en-US"/>
              <a:t>©2020 Seyfarth Shaw LLP. All rights reserved. Private and Confidential</a:t>
            </a:r>
            <a:endParaRPr lang="en-US" dirty="0"/>
          </a:p>
        </p:txBody>
      </p:sp>
      <p:sp>
        <p:nvSpPr>
          <p:cNvPr id="5" name="Slide Number Placeholder 4"/>
          <p:cNvSpPr>
            <a:spLocks noGrp="1"/>
          </p:cNvSpPr>
          <p:nvPr>
            <p:ph type="sldNum" sz="quarter" idx="12"/>
          </p:nvPr>
        </p:nvSpPr>
        <p:spPr/>
        <p:txBody>
          <a:bodyPr/>
          <a:lstStyle/>
          <a:p>
            <a:fld id="{8F61AF13-11BC-4357-89F3-660C939FF256}" type="slidenum">
              <a:rPr lang="en-US" smtClean="0"/>
              <a:t>‹#›</a:t>
            </a:fld>
            <a:endParaRPr lang="en-US" dirty="0"/>
          </a:p>
        </p:txBody>
      </p:sp>
    </p:spTree>
    <p:extLst>
      <p:ext uri="{BB962C8B-B14F-4D97-AF65-F5344CB8AC3E}">
        <p14:creationId xmlns:p14="http://schemas.microsoft.com/office/powerpoint/2010/main" val="28510984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27" name="Rectangle 26"/>
          <p:cNvSpPr/>
          <p:nvPr/>
        </p:nvSpPr>
        <p:spPr bwMode="ltGray">
          <a:xfrm>
            <a:off x="636345" y="1220172"/>
            <a:ext cx="3499425" cy="846018"/>
          </a:xfrm>
          <a:prstGeom prst="rect">
            <a:avLst/>
          </a:prstGeom>
          <a:solidFill>
            <a:srgbClr val="009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0" name="Rectangle 29"/>
          <p:cNvSpPr/>
          <p:nvPr/>
        </p:nvSpPr>
        <p:spPr bwMode="ltGray">
          <a:xfrm>
            <a:off x="4359660" y="1220172"/>
            <a:ext cx="3499425" cy="846018"/>
          </a:xfrm>
          <a:prstGeom prst="rect">
            <a:avLst/>
          </a:prstGeom>
          <a:solidFill>
            <a:srgbClr val="009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1" name="Rectangle 30"/>
          <p:cNvSpPr/>
          <p:nvPr/>
        </p:nvSpPr>
        <p:spPr bwMode="ltGray">
          <a:xfrm>
            <a:off x="8082975" y="1220172"/>
            <a:ext cx="3499425" cy="846018"/>
          </a:xfrm>
          <a:prstGeom prst="rect">
            <a:avLst/>
          </a:prstGeom>
          <a:solidFill>
            <a:srgbClr val="009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97918" y="2291592"/>
            <a:ext cx="3311917" cy="4221504"/>
          </a:xfrm>
        </p:spPr>
        <p:txBody>
          <a:bodyPr/>
          <a:lstStyle>
            <a:lvl1pPr marL="231775" indent="-231775">
              <a:spcBef>
                <a:spcPts val="1200"/>
              </a:spcBef>
              <a:spcAft>
                <a:spcPts val="0"/>
              </a:spcAft>
              <a:buFont typeface="Arial" panose="020B0604020202020204" pitchFamily="34" charset="0"/>
              <a:buChar char="•"/>
              <a:defRPr sz="2000">
                <a:solidFill>
                  <a:schemeClr val="bg2"/>
                </a:solidFill>
                <a:latin typeface="+mn-lt"/>
              </a:defRPr>
            </a:lvl1pPr>
            <a:lvl2pPr marL="461963" indent="-231775">
              <a:spcBef>
                <a:spcPts val="1200"/>
              </a:spcBef>
              <a:buFont typeface="Arial" panose="020B0604020202020204" pitchFamily="34" charset="0"/>
              <a:buChar char="–"/>
              <a:defRPr sz="1800">
                <a:solidFill>
                  <a:schemeClr val="bg2"/>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p:txBody>
      </p:sp>
      <p:sp>
        <p:nvSpPr>
          <p:cNvPr id="6" name="Footer Placeholder 5"/>
          <p:cNvSpPr>
            <a:spLocks noGrp="1"/>
          </p:cNvSpPr>
          <p:nvPr>
            <p:ph type="ftr" sz="quarter" idx="11"/>
          </p:nvPr>
        </p:nvSpPr>
        <p:spPr/>
        <p:txBody>
          <a:bodyPr/>
          <a:lstStyle/>
          <a:p>
            <a:r>
              <a:rPr lang="en-US"/>
              <a:t>©2020 Seyfarth Shaw LLP. All rights reserved. Private and Confidential</a:t>
            </a:r>
            <a:endParaRPr lang="en-US" dirty="0"/>
          </a:p>
        </p:txBody>
      </p:sp>
      <p:sp>
        <p:nvSpPr>
          <p:cNvPr id="7" name="Slide Number Placeholder 6"/>
          <p:cNvSpPr>
            <a:spLocks noGrp="1"/>
          </p:cNvSpPr>
          <p:nvPr>
            <p:ph type="sldNum" sz="quarter" idx="12"/>
          </p:nvPr>
        </p:nvSpPr>
        <p:spPr/>
        <p:txBody>
          <a:bodyPr/>
          <a:lstStyle/>
          <a:p>
            <a:fld id="{8F61AF13-11BC-4357-89F3-660C939FF256}" type="slidenum">
              <a:rPr lang="en-US" smtClean="0"/>
              <a:t>‹#›</a:t>
            </a:fld>
            <a:endParaRPr lang="en-US" dirty="0"/>
          </a:p>
        </p:txBody>
      </p:sp>
      <p:sp>
        <p:nvSpPr>
          <p:cNvPr id="25" name="Content Placeholder 2"/>
          <p:cNvSpPr>
            <a:spLocks noGrp="1"/>
          </p:cNvSpPr>
          <p:nvPr>
            <p:ph sz="half" idx="13"/>
          </p:nvPr>
        </p:nvSpPr>
        <p:spPr>
          <a:xfrm>
            <a:off x="4433547" y="2291592"/>
            <a:ext cx="3311917" cy="4221504"/>
          </a:xfrm>
        </p:spPr>
        <p:txBody>
          <a:bodyPr/>
          <a:lstStyle>
            <a:lvl1pPr marL="231775" indent="-231775">
              <a:spcAft>
                <a:spcPts val="0"/>
              </a:spcAft>
              <a:buFont typeface="Arial" panose="020B0604020202020204" pitchFamily="34" charset="0"/>
              <a:buChar char="•"/>
              <a:defRPr sz="2000">
                <a:solidFill>
                  <a:schemeClr val="bg2"/>
                </a:solidFill>
                <a:latin typeface="+mn-lt"/>
              </a:defRPr>
            </a:lvl1pPr>
            <a:lvl2pPr marL="461963" indent="-231775">
              <a:spcBef>
                <a:spcPts val="1200"/>
              </a:spcBef>
              <a:buFont typeface="Arial" panose="020B0604020202020204" pitchFamily="34" charset="0"/>
              <a:buChar char="–"/>
              <a:defRPr sz="1800">
                <a:solidFill>
                  <a:schemeClr val="bg2"/>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p:txBody>
      </p:sp>
      <p:sp>
        <p:nvSpPr>
          <p:cNvPr id="26" name="Content Placeholder 2"/>
          <p:cNvSpPr>
            <a:spLocks noGrp="1"/>
          </p:cNvSpPr>
          <p:nvPr>
            <p:ph sz="half" idx="14"/>
          </p:nvPr>
        </p:nvSpPr>
        <p:spPr>
          <a:xfrm>
            <a:off x="8095289" y="2291592"/>
            <a:ext cx="3311917" cy="4221504"/>
          </a:xfrm>
        </p:spPr>
        <p:txBody>
          <a:bodyPr/>
          <a:lstStyle>
            <a:lvl1pPr marL="231775" indent="-231775">
              <a:spcAft>
                <a:spcPts val="0"/>
              </a:spcAft>
              <a:buFont typeface="Arial" panose="020B0604020202020204" pitchFamily="34" charset="0"/>
              <a:buChar char="•"/>
              <a:defRPr sz="2000">
                <a:solidFill>
                  <a:schemeClr val="bg2"/>
                </a:solidFill>
                <a:latin typeface="+mn-lt"/>
              </a:defRPr>
            </a:lvl1pPr>
            <a:lvl2pPr marL="461963" indent="-231775">
              <a:spcBef>
                <a:spcPts val="1200"/>
              </a:spcBef>
              <a:buFont typeface="Arial" panose="020B0604020202020204" pitchFamily="34" charset="0"/>
              <a:buChar char="–"/>
              <a:defRPr sz="1800">
                <a:solidFill>
                  <a:schemeClr val="bg2"/>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p:txBody>
      </p:sp>
      <p:sp>
        <p:nvSpPr>
          <p:cNvPr id="28" name="Text Placeholder 2"/>
          <p:cNvSpPr>
            <a:spLocks noGrp="1"/>
          </p:cNvSpPr>
          <p:nvPr>
            <p:ph type="body" idx="15"/>
          </p:nvPr>
        </p:nvSpPr>
        <p:spPr>
          <a:xfrm>
            <a:off x="933834" y="1275710"/>
            <a:ext cx="2857116" cy="738664"/>
          </a:xfrm>
        </p:spPr>
        <p:txBody>
          <a:bodyPr wrap="square" anchor="ctr" anchorCtr="0">
            <a:spAutoFit/>
          </a:bodyPr>
          <a:lstStyle>
            <a:lvl1pPr marL="0" indent="0" algn="l">
              <a:buNone/>
              <a:defRPr sz="2400" b="1">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Text Placeholder 4"/>
          <p:cNvSpPr>
            <a:spLocks noGrp="1"/>
          </p:cNvSpPr>
          <p:nvPr>
            <p:ph type="body" sz="quarter" idx="3"/>
          </p:nvPr>
        </p:nvSpPr>
        <p:spPr>
          <a:xfrm>
            <a:off x="4677637" y="1275710"/>
            <a:ext cx="2931007" cy="738664"/>
          </a:xfrm>
        </p:spPr>
        <p:txBody>
          <a:bodyPr wrap="square" anchor="ctr" anchorCtr="0">
            <a:spAutoFit/>
          </a:bodyPr>
          <a:lstStyle>
            <a:lvl1pPr marL="0" indent="0" algn="l">
              <a:buNone/>
              <a:defRPr sz="2400" b="1">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2" name="Text Placeholder 4"/>
          <p:cNvSpPr>
            <a:spLocks noGrp="1"/>
          </p:cNvSpPr>
          <p:nvPr>
            <p:ph type="body" sz="quarter" idx="16"/>
          </p:nvPr>
        </p:nvSpPr>
        <p:spPr>
          <a:xfrm>
            <a:off x="8363657" y="1273849"/>
            <a:ext cx="2931007" cy="738664"/>
          </a:xfrm>
        </p:spPr>
        <p:txBody>
          <a:bodyPr wrap="square" anchor="ctr" anchorCtr="0">
            <a:spAutoFit/>
          </a:bodyPr>
          <a:lstStyle>
            <a:lvl1pPr marL="0" indent="0" algn="l">
              <a:buNone/>
              <a:defRPr sz="2400" b="1">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4" name="Rectangle 13"/>
          <p:cNvSpPr/>
          <p:nvPr/>
        </p:nvSpPr>
        <p:spPr bwMode="ltGray">
          <a:xfrm>
            <a:off x="636345" y="1220172"/>
            <a:ext cx="3499425" cy="846018"/>
          </a:xfrm>
          <a:prstGeom prst="rect">
            <a:avLst/>
          </a:prstGeom>
          <a:solidFill>
            <a:srgbClr val="009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 name="Rectangle 14"/>
          <p:cNvSpPr/>
          <p:nvPr/>
        </p:nvSpPr>
        <p:spPr bwMode="ltGray">
          <a:xfrm>
            <a:off x="4359660" y="1220172"/>
            <a:ext cx="3499425" cy="846018"/>
          </a:xfrm>
          <a:prstGeom prst="rect">
            <a:avLst/>
          </a:prstGeom>
          <a:solidFill>
            <a:srgbClr val="009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 name="Rectangle 15"/>
          <p:cNvSpPr/>
          <p:nvPr/>
        </p:nvSpPr>
        <p:spPr bwMode="ltGray">
          <a:xfrm>
            <a:off x="8082975" y="1220172"/>
            <a:ext cx="3499425" cy="846018"/>
          </a:xfrm>
          <a:prstGeom prst="rect">
            <a:avLst/>
          </a:prstGeom>
          <a:solidFill>
            <a:srgbClr val="009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 name="Rectangle 16"/>
          <p:cNvSpPr/>
          <p:nvPr userDrawn="1"/>
        </p:nvSpPr>
        <p:spPr bwMode="ltGray">
          <a:xfrm>
            <a:off x="636345" y="1220172"/>
            <a:ext cx="3499425" cy="846018"/>
          </a:xfrm>
          <a:prstGeom prst="rect">
            <a:avLst/>
          </a:prstGeom>
          <a:solidFill>
            <a:srgbClr val="009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8" name="Rectangle 17"/>
          <p:cNvSpPr/>
          <p:nvPr userDrawn="1"/>
        </p:nvSpPr>
        <p:spPr bwMode="ltGray">
          <a:xfrm>
            <a:off x="4359660" y="1220172"/>
            <a:ext cx="3499425" cy="846018"/>
          </a:xfrm>
          <a:prstGeom prst="rect">
            <a:avLst/>
          </a:prstGeom>
          <a:solidFill>
            <a:srgbClr val="009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9" name="Rectangle 18"/>
          <p:cNvSpPr/>
          <p:nvPr userDrawn="1"/>
        </p:nvSpPr>
        <p:spPr bwMode="ltGray">
          <a:xfrm>
            <a:off x="8082975" y="1220172"/>
            <a:ext cx="3499425" cy="846018"/>
          </a:xfrm>
          <a:prstGeom prst="rect">
            <a:avLst/>
          </a:prstGeom>
          <a:solidFill>
            <a:srgbClr val="009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5783750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Four Content">
    <p:spTree>
      <p:nvGrpSpPr>
        <p:cNvPr id="1" name=""/>
        <p:cNvGrpSpPr/>
        <p:nvPr/>
      </p:nvGrpSpPr>
      <p:grpSpPr>
        <a:xfrm>
          <a:off x="0" y="0"/>
          <a:ext cx="0" cy="0"/>
          <a:chOff x="0" y="0"/>
          <a:chExt cx="0" cy="0"/>
        </a:xfrm>
      </p:grpSpPr>
      <p:sp>
        <p:nvSpPr>
          <p:cNvPr id="27" name="Rectangle 26"/>
          <p:cNvSpPr/>
          <p:nvPr/>
        </p:nvSpPr>
        <p:spPr bwMode="ltGray">
          <a:xfrm>
            <a:off x="439733" y="1204130"/>
            <a:ext cx="2712824" cy="846018"/>
          </a:xfrm>
          <a:prstGeom prst="rect">
            <a:avLst/>
          </a:prstGeom>
          <a:solidFill>
            <a:srgbClr val="009D93"/>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0" name="Rectangle 29"/>
          <p:cNvSpPr/>
          <p:nvPr/>
        </p:nvSpPr>
        <p:spPr bwMode="ltGray">
          <a:xfrm>
            <a:off x="3357100" y="1204130"/>
            <a:ext cx="2712824" cy="846018"/>
          </a:xfrm>
          <a:prstGeom prst="rect">
            <a:avLst/>
          </a:prstGeom>
          <a:solidFill>
            <a:srgbClr val="009D93"/>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1" name="Rectangle 30"/>
          <p:cNvSpPr/>
          <p:nvPr/>
        </p:nvSpPr>
        <p:spPr bwMode="ltGray">
          <a:xfrm>
            <a:off x="6274467" y="1204130"/>
            <a:ext cx="2712824" cy="846018"/>
          </a:xfrm>
          <a:prstGeom prst="rect">
            <a:avLst/>
          </a:prstGeom>
          <a:solidFill>
            <a:srgbClr val="009D93"/>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1307" y="2275549"/>
            <a:ext cx="2567464" cy="4157335"/>
          </a:xfrm>
        </p:spPr>
        <p:txBody>
          <a:bodyPr/>
          <a:lstStyle>
            <a:lvl1pPr marL="231775" indent="-231775">
              <a:spcBef>
                <a:spcPts val="1200"/>
              </a:spcBef>
              <a:spcAft>
                <a:spcPts val="0"/>
              </a:spcAft>
              <a:buFont typeface="Arial" panose="020B0604020202020204" pitchFamily="34" charset="0"/>
              <a:buChar char="•"/>
              <a:defRPr sz="2000">
                <a:solidFill>
                  <a:schemeClr val="bg2"/>
                </a:solidFill>
                <a:latin typeface="+mn-lt"/>
              </a:defRPr>
            </a:lvl1pPr>
            <a:lvl2pPr marL="461963" indent="-231775">
              <a:spcBef>
                <a:spcPts val="1200"/>
              </a:spcBef>
              <a:buFont typeface="Arial" panose="020B0604020202020204" pitchFamily="34" charset="0"/>
              <a:buChar char="–"/>
              <a:defRPr sz="1800">
                <a:solidFill>
                  <a:schemeClr val="bg2"/>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p:txBody>
      </p:sp>
      <p:sp>
        <p:nvSpPr>
          <p:cNvPr id="6" name="Footer Placeholder 5"/>
          <p:cNvSpPr>
            <a:spLocks noGrp="1"/>
          </p:cNvSpPr>
          <p:nvPr>
            <p:ph type="ftr" sz="quarter" idx="11"/>
          </p:nvPr>
        </p:nvSpPr>
        <p:spPr/>
        <p:txBody>
          <a:bodyPr/>
          <a:lstStyle/>
          <a:p>
            <a:r>
              <a:rPr lang="en-US"/>
              <a:t>©2020 Seyfarth Shaw LLP. All rights reserved. Private and Confidential</a:t>
            </a:r>
            <a:endParaRPr lang="en-US" dirty="0"/>
          </a:p>
        </p:txBody>
      </p:sp>
      <p:sp>
        <p:nvSpPr>
          <p:cNvPr id="7" name="Slide Number Placeholder 6"/>
          <p:cNvSpPr>
            <a:spLocks noGrp="1"/>
          </p:cNvSpPr>
          <p:nvPr>
            <p:ph type="sldNum" sz="quarter" idx="12"/>
          </p:nvPr>
        </p:nvSpPr>
        <p:spPr/>
        <p:txBody>
          <a:bodyPr/>
          <a:lstStyle/>
          <a:p>
            <a:fld id="{8F61AF13-11BC-4357-89F3-660C939FF256}" type="slidenum">
              <a:rPr lang="en-US" smtClean="0"/>
              <a:t>‹#›</a:t>
            </a:fld>
            <a:endParaRPr lang="en-US" dirty="0"/>
          </a:p>
        </p:txBody>
      </p:sp>
      <p:sp>
        <p:nvSpPr>
          <p:cNvPr id="25" name="Content Placeholder 2"/>
          <p:cNvSpPr>
            <a:spLocks noGrp="1"/>
          </p:cNvSpPr>
          <p:nvPr>
            <p:ph sz="half" idx="13"/>
          </p:nvPr>
        </p:nvSpPr>
        <p:spPr>
          <a:xfrm>
            <a:off x="3402253" y="2275549"/>
            <a:ext cx="2567464" cy="4157335"/>
          </a:xfrm>
        </p:spPr>
        <p:txBody>
          <a:bodyPr/>
          <a:lstStyle>
            <a:lvl1pPr marL="176213" indent="-176213">
              <a:spcAft>
                <a:spcPts val="0"/>
              </a:spcAft>
              <a:buFont typeface="Arial" panose="020B0604020202020204" pitchFamily="34" charset="0"/>
              <a:buChar char="•"/>
              <a:defRPr sz="2000">
                <a:solidFill>
                  <a:schemeClr val="bg2"/>
                </a:solidFill>
                <a:latin typeface="+mn-lt"/>
              </a:defRPr>
            </a:lvl1pPr>
            <a:lvl2pPr marL="461963" indent="-231775">
              <a:spcBef>
                <a:spcPts val="1200"/>
              </a:spcBef>
              <a:buFont typeface="Arial" panose="020B0604020202020204" pitchFamily="34" charset="0"/>
              <a:buChar char="–"/>
              <a:defRPr sz="1800">
                <a:solidFill>
                  <a:schemeClr val="bg2"/>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p:txBody>
      </p:sp>
      <p:sp>
        <p:nvSpPr>
          <p:cNvPr id="26" name="Content Placeholder 2"/>
          <p:cNvSpPr>
            <a:spLocks noGrp="1"/>
          </p:cNvSpPr>
          <p:nvPr>
            <p:ph sz="half" idx="14"/>
          </p:nvPr>
        </p:nvSpPr>
        <p:spPr>
          <a:xfrm>
            <a:off x="6303200" y="2275549"/>
            <a:ext cx="2567464" cy="4157335"/>
          </a:xfrm>
        </p:spPr>
        <p:txBody>
          <a:bodyPr/>
          <a:lstStyle>
            <a:lvl1pPr marL="231775" indent="-231775">
              <a:spcAft>
                <a:spcPts val="0"/>
              </a:spcAft>
              <a:buFont typeface="Arial" panose="020B0604020202020204" pitchFamily="34" charset="0"/>
              <a:buChar char="•"/>
              <a:defRPr sz="2000">
                <a:solidFill>
                  <a:schemeClr val="bg2"/>
                </a:solidFill>
                <a:latin typeface="+mn-lt"/>
              </a:defRPr>
            </a:lvl1pPr>
            <a:lvl2pPr marL="461963" indent="-231775">
              <a:spcBef>
                <a:spcPts val="1200"/>
              </a:spcBef>
              <a:buFont typeface="Arial" panose="020B0604020202020204" pitchFamily="34" charset="0"/>
              <a:buChar char="–"/>
              <a:defRPr sz="1800">
                <a:solidFill>
                  <a:schemeClr val="bg2"/>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p:txBody>
      </p:sp>
      <p:sp>
        <p:nvSpPr>
          <p:cNvPr id="28" name="Text Placeholder 2"/>
          <p:cNvSpPr>
            <a:spLocks noGrp="1"/>
          </p:cNvSpPr>
          <p:nvPr>
            <p:ph type="body" idx="15"/>
          </p:nvPr>
        </p:nvSpPr>
        <p:spPr>
          <a:xfrm>
            <a:off x="737223" y="1259668"/>
            <a:ext cx="2214893" cy="738664"/>
          </a:xfrm>
        </p:spPr>
        <p:txBody>
          <a:bodyPr wrap="square" anchor="ctr" anchorCtr="0">
            <a:spAutoFit/>
          </a:bodyPr>
          <a:lstStyle>
            <a:lvl1pPr marL="0" indent="0" algn="l">
              <a:buNone/>
              <a:defRPr sz="2400" b="1">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Text Placeholder 4"/>
          <p:cNvSpPr>
            <a:spLocks noGrp="1"/>
          </p:cNvSpPr>
          <p:nvPr>
            <p:ph type="body" sz="quarter" idx="3"/>
          </p:nvPr>
        </p:nvSpPr>
        <p:spPr>
          <a:xfrm>
            <a:off x="3692886" y="1259668"/>
            <a:ext cx="2272175" cy="738664"/>
          </a:xfrm>
        </p:spPr>
        <p:txBody>
          <a:bodyPr wrap="square" anchor="ctr" anchorCtr="0">
            <a:spAutoFit/>
          </a:bodyPr>
          <a:lstStyle>
            <a:lvl1pPr marL="0" indent="0" algn="l">
              <a:buNone/>
              <a:defRPr sz="2400" b="1">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2" name="Text Placeholder 4"/>
          <p:cNvSpPr>
            <a:spLocks noGrp="1"/>
          </p:cNvSpPr>
          <p:nvPr>
            <p:ph type="body" sz="quarter" idx="16"/>
          </p:nvPr>
        </p:nvSpPr>
        <p:spPr>
          <a:xfrm>
            <a:off x="6566138" y="1257807"/>
            <a:ext cx="2272175" cy="738664"/>
          </a:xfrm>
        </p:spPr>
        <p:txBody>
          <a:bodyPr wrap="square" anchor="ctr" anchorCtr="0">
            <a:spAutoFit/>
          </a:bodyPr>
          <a:lstStyle>
            <a:lvl1pPr marL="0" indent="0" algn="l">
              <a:buNone/>
              <a:defRPr sz="2400" b="1">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Rectangle 15"/>
          <p:cNvSpPr/>
          <p:nvPr/>
        </p:nvSpPr>
        <p:spPr bwMode="ltGray">
          <a:xfrm>
            <a:off x="9191832" y="1204130"/>
            <a:ext cx="2712824" cy="846018"/>
          </a:xfrm>
          <a:prstGeom prst="rect">
            <a:avLst/>
          </a:prstGeom>
          <a:solidFill>
            <a:srgbClr val="009D93"/>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 name="Content Placeholder 2"/>
          <p:cNvSpPr>
            <a:spLocks noGrp="1"/>
          </p:cNvSpPr>
          <p:nvPr>
            <p:ph sz="half" idx="17"/>
          </p:nvPr>
        </p:nvSpPr>
        <p:spPr>
          <a:xfrm>
            <a:off x="9204147" y="2275549"/>
            <a:ext cx="2567464" cy="4157335"/>
          </a:xfrm>
        </p:spPr>
        <p:txBody>
          <a:bodyPr/>
          <a:lstStyle>
            <a:lvl1pPr marL="231775" indent="-231775">
              <a:spcAft>
                <a:spcPts val="0"/>
              </a:spcAft>
              <a:buFont typeface="Arial" panose="020B0604020202020204" pitchFamily="34" charset="0"/>
              <a:buChar char="•"/>
              <a:defRPr sz="2000">
                <a:solidFill>
                  <a:schemeClr val="bg2"/>
                </a:solidFill>
                <a:latin typeface="+mn-lt"/>
              </a:defRPr>
            </a:lvl1pPr>
            <a:lvl2pPr marL="461963" indent="-231775">
              <a:spcBef>
                <a:spcPts val="1200"/>
              </a:spcBef>
              <a:buFont typeface="Arial" panose="020B0604020202020204" pitchFamily="34" charset="0"/>
              <a:buChar char="–"/>
              <a:defRPr sz="1800">
                <a:solidFill>
                  <a:schemeClr val="bg2"/>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p:txBody>
      </p:sp>
      <p:sp>
        <p:nvSpPr>
          <p:cNvPr id="18" name="Text Placeholder 4"/>
          <p:cNvSpPr>
            <a:spLocks noGrp="1"/>
          </p:cNvSpPr>
          <p:nvPr>
            <p:ph type="body" sz="quarter" idx="18"/>
          </p:nvPr>
        </p:nvSpPr>
        <p:spPr>
          <a:xfrm>
            <a:off x="9472514" y="1257807"/>
            <a:ext cx="2272175" cy="738664"/>
          </a:xfrm>
        </p:spPr>
        <p:txBody>
          <a:bodyPr wrap="square" anchor="ctr" anchorCtr="0">
            <a:spAutoFit/>
          </a:bodyPr>
          <a:lstStyle>
            <a:lvl1pPr marL="0" indent="0" algn="l">
              <a:buNone/>
              <a:defRPr sz="2400" b="1">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Rectangle 18"/>
          <p:cNvSpPr/>
          <p:nvPr/>
        </p:nvSpPr>
        <p:spPr bwMode="ltGray">
          <a:xfrm>
            <a:off x="439733" y="1204130"/>
            <a:ext cx="2712824" cy="846018"/>
          </a:xfrm>
          <a:prstGeom prst="rect">
            <a:avLst/>
          </a:prstGeom>
          <a:solidFill>
            <a:srgbClr val="009D93"/>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0" name="Rectangle 19"/>
          <p:cNvSpPr/>
          <p:nvPr/>
        </p:nvSpPr>
        <p:spPr bwMode="ltGray">
          <a:xfrm>
            <a:off x="3357100" y="1204130"/>
            <a:ext cx="2712824" cy="846018"/>
          </a:xfrm>
          <a:prstGeom prst="rect">
            <a:avLst/>
          </a:prstGeom>
          <a:solidFill>
            <a:srgbClr val="009D93"/>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1" name="Rectangle 20"/>
          <p:cNvSpPr/>
          <p:nvPr/>
        </p:nvSpPr>
        <p:spPr bwMode="ltGray">
          <a:xfrm>
            <a:off x="6274467" y="1204130"/>
            <a:ext cx="2712824" cy="846018"/>
          </a:xfrm>
          <a:prstGeom prst="rect">
            <a:avLst/>
          </a:prstGeom>
          <a:solidFill>
            <a:srgbClr val="009D93"/>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2" name="Rectangle 21"/>
          <p:cNvSpPr/>
          <p:nvPr/>
        </p:nvSpPr>
        <p:spPr bwMode="ltGray">
          <a:xfrm>
            <a:off x="9191832" y="1204130"/>
            <a:ext cx="2712824" cy="846018"/>
          </a:xfrm>
          <a:prstGeom prst="rect">
            <a:avLst/>
          </a:prstGeom>
          <a:solidFill>
            <a:srgbClr val="009D93"/>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3" name="Rectangle 22"/>
          <p:cNvSpPr/>
          <p:nvPr userDrawn="1"/>
        </p:nvSpPr>
        <p:spPr bwMode="ltGray">
          <a:xfrm>
            <a:off x="439733" y="1204130"/>
            <a:ext cx="2712824" cy="846018"/>
          </a:xfrm>
          <a:prstGeom prst="rect">
            <a:avLst/>
          </a:prstGeom>
          <a:solidFill>
            <a:srgbClr val="009D93"/>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4" name="Rectangle 23"/>
          <p:cNvSpPr/>
          <p:nvPr userDrawn="1"/>
        </p:nvSpPr>
        <p:spPr bwMode="ltGray">
          <a:xfrm>
            <a:off x="3357100" y="1204130"/>
            <a:ext cx="2712824" cy="846018"/>
          </a:xfrm>
          <a:prstGeom prst="rect">
            <a:avLst/>
          </a:prstGeom>
          <a:solidFill>
            <a:srgbClr val="009D93"/>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3" name="Rectangle 32"/>
          <p:cNvSpPr/>
          <p:nvPr userDrawn="1"/>
        </p:nvSpPr>
        <p:spPr bwMode="ltGray">
          <a:xfrm>
            <a:off x="6274467" y="1204130"/>
            <a:ext cx="2712824" cy="846018"/>
          </a:xfrm>
          <a:prstGeom prst="rect">
            <a:avLst/>
          </a:prstGeom>
          <a:solidFill>
            <a:srgbClr val="009D93"/>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4" name="Rectangle 33"/>
          <p:cNvSpPr/>
          <p:nvPr userDrawn="1"/>
        </p:nvSpPr>
        <p:spPr bwMode="ltGray">
          <a:xfrm>
            <a:off x="9191832" y="1204130"/>
            <a:ext cx="2712824" cy="846018"/>
          </a:xfrm>
          <a:prstGeom prst="rect">
            <a:avLst/>
          </a:prstGeom>
          <a:solidFill>
            <a:srgbClr val="009D93"/>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5449409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blank" preserve="1">
  <p:cSld name="Blank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3017520"/>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Black">
    <p:bg>
      <p:bgPr>
        <a:solidFill>
          <a:schemeClr val="bg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a:t>©2020 Seyfarth Shaw LLP. All rights reserved. Private and Confidential</a:t>
            </a:r>
            <a:endParaRPr lang="en-US" dirty="0"/>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dirty="0"/>
          </a:p>
        </p:txBody>
      </p:sp>
      <p:cxnSp>
        <p:nvCxnSpPr>
          <p:cNvPr id="5" name="Straight Connector 4"/>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7029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Pattern Whit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9331" y="2317843"/>
            <a:ext cx="4655075" cy="997196"/>
          </a:xfrm>
        </p:spPr>
        <p:txBody>
          <a:bodyPr wrap="square" anchor="b" anchorCtr="0">
            <a:spAutoFit/>
          </a:bodyPr>
          <a:lstStyle>
            <a:lvl1pPr>
              <a:defRPr sz="3600">
                <a:solidFill>
                  <a:schemeClr val="bg2"/>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699331" y="3515546"/>
            <a:ext cx="4655075" cy="338554"/>
          </a:xfrm>
        </p:spPr>
        <p:txBody>
          <a:bodyPr wrap="square">
            <a:spAutoFit/>
          </a:bodyPr>
          <a:lstStyle>
            <a:lvl1pPr marL="0" indent="0" algn="l">
              <a:buNone/>
              <a:defRPr sz="2200" b="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39" name="Text Placeholder 5"/>
          <p:cNvSpPr>
            <a:spLocks noGrp="1"/>
          </p:cNvSpPr>
          <p:nvPr>
            <p:ph type="body" sz="quarter" idx="11"/>
          </p:nvPr>
        </p:nvSpPr>
        <p:spPr>
          <a:xfrm>
            <a:off x="694405" y="4338357"/>
            <a:ext cx="3960813" cy="479991"/>
          </a:xfrm>
        </p:spPr>
        <p:txBody>
          <a:bodyPr>
            <a:normAutofit/>
          </a:bodyPr>
          <a:lstStyle>
            <a:lvl1pPr marL="0" indent="0">
              <a:buFontTx/>
              <a:buNone/>
              <a:defRPr sz="1800">
                <a:solidFill>
                  <a:schemeClr val="bg2"/>
                </a:solidFill>
              </a:defRPr>
            </a:lvl1pPr>
            <a:lvl2pPr marL="237744" indent="0">
              <a:buFontTx/>
              <a:buNone/>
              <a:defRPr/>
            </a:lvl2pPr>
            <a:lvl3pPr marL="455612" indent="0">
              <a:buFontTx/>
              <a:buNone/>
              <a:defRPr/>
            </a:lvl3pPr>
            <a:lvl4pPr marL="693737" indent="0">
              <a:buFontTx/>
              <a:buNone/>
              <a:defRPr/>
            </a:lvl4pPr>
            <a:lvl5pPr marL="911225" indent="0">
              <a:buFontTx/>
              <a:buNone/>
              <a:defRPr/>
            </a:lvl5pPr>
          </a:lstStyle>
          <a:p>
            <a:pPr lvl="0"/>
            <a:r>
              <a:rPr lang="en-US"/>
              <a:t>Edit Master text styles</a:t>
            </a:r>
          </a:p>
        </p:txBody>
      </p:sp>
      <p:grpSp>
        <p:nvGrpSpPr>
          <p:cNvPr id="26" name="Group 25"/>
          <p:cNvGrpSpPr/>
          <p:nvPr userDrawn="1"/>
        </p:nvGrpSpPr>
        <p:grpSpPr>
          <a:xfrm>
            <a:off x="665377" y="5537861"/>
            <a:ext cx="4423901" cy="456933"/>
            <a:chOff x="7091159" y="5378260"/>
            <a:chExt cx="4423901" cy="456933"/>
          </a:xfrm>
        </p:grpSpPr>
        <p:sp>
          <p:nvSpPr>
            <p:cNvPr id="29" name="TextBox 28"/>
            <p:cNvSpPr txBox="1"/>
            <p:nvPr/>
          </p:nvSpPr>
          <p:spPr>
            <a:xfrm>
              <a:off x="7091159" y="5712082"/>
              <a:ext cx="4423901"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bg2"/>
                  </a:solidFill>
                  <a:effectLst/>
                  <a:uLnTx/>
                  <a:uFillTx/>
                  <a:latin typeface="Arial"/>
                  <a:ea typeface="+mn-ea"/>
                  <a:cs typeface="+mn-cs"/>
                </a:rPr>
                <a:t>“Seyfarth Shaw” refers to Seyfarth Shaw LLP (an Illinois limited liability partnership). </a:t>
              </a:r>
            </a:p>
          </p:txBody>
        </p:sp>
        <p:sp>
          <p:nvSpPr>
            <p:cNvPr id="28" name="TextBox 27"/>
            <p:cNvSpPr txBox="1"/>
            <p:nvPr userDrawn="1"/>
          </p:nvSpPr>
          <p:spPr>
            <a:xfrm>
              <a:off x="7091159" y="5378260"/>
              <a:ext cx="2054952" cy="228600"/>
            </a:xfrm>
            <a:prstGeom prst="rect">
              <a:avLst/>
            </a:prstGeom>
            <a:noFill/>
          </p:spPr>
          <p:txBody>
            <a:bodyPr wrap="non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bg2"/>
                  </a:solidFill>
                  <a:effectLst/>
                  <a:uLnTx/>
                  <a:uFillTx/>
                  <a:latin typeface="Arial"/>
                  <a:ea typeface="+mn-ea"/>
                  <a:cs typeface="+mn-cs"/>
                </a:rPr>
                <a:t>Seyfarth Shaw LLP</a:t>
              </a:r>
            </a:p>
          </p:txBody>
        </p:sp>
      </p:gr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4404" y="963686"/>
            <a:ext cx="2048796" cy="504545"/>
          </a:xfrm>
          <a:prstGeom prst="rect">
            <a:avLst/>
          </a:prstGeom>
        </p:spPr>
      </p:pic>
      <p:grpSp>
        <p:nvGrpSpPr>
          <p:cNvPr id="21" name="Group 20"/>
          <p:cNvGrpSpPr/>
          <p:nvPr userDrawn="1"/>
        </p:nvGrpSpPr>
        <p:grpSpPr>
          <a:xfrm>
            <a:off x="324854" y="-84221"/>
            <a:ext cx="12921914" cy="7688179"/>
            <a:chOff x="324854" y="-84221"/>
            <a:chExt cx="12921914" cy="7688179"/>
          </a:xfrm>
        </p:grpSpPr>
        <p:sp>
          <p:nvSpPr>
            <p:cNvPr id="22" name="Rectangle 21"/>
            <p:cNvSpPr/>
            <p:nvPr userDrawn="1"/>
          </p:nvSpPr>
          <p:spPr>
            <a:xfrm>
              <a:off x="12192000" y="-84221"/>
              <a:ext cx="1054768" cy="7688179"/>
            </a:xfrm>
            <a:prstGeom prst="rect">
              <a:avLst/>
            </a:prstGeom>
            <a:solidFill>
              <a:srgbClr val="E6E6E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a:off x="324854" y="6858000"/>
              <a:ext cx="12031578" cy="745957"/>
            </a:xfrm>
            <a:prstGeom prst="rect">
              <a:avLst/>
            </a:prstGeom>
            <a:solidFill>
              <a:srgbClr val="E6E6E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Footer Placeholder 3"/>
          <p:cNvSpPr>
            <a:spLocks noGrp="1"/>
          </p:cNvSpPr>
          <p:nvPr>
            <p:ph type="ftr" sz="quarter" idx="12"/>
          </p:nvPr>
        </p:nvSpPr>
        <p:spPr>
          <a:xfrm>
            <a:off x="667512" y="6016752"/>
            <a:ext cx="5486400" cy="123111"/>
          </a:xfrm>
        </p:spPr>
        <p:txBody>
          <a:bodyPr/>
          <a:lstStyle>
            <a:lvl1pPr>
              <a:defRPr sz="800"/>
            </a:lvl1pPr>
          </a:lstStyle>
          <a:p>
            <a:r>
              <a:rPr lang="en-US"/>
              <a:t>©2020 Seyfarth Shaw LLP. All rights reserved. Private and Confidential</a:t>
            </a:r>
            <a:endParaRPr lang="en-US" dirty="0"/>
          </a:p>
        </p:txBody>
      </p:sp>
      <p:grpSp>
        <p:nvGrpSpPr>
          <p:cNvPr id="24" name="Group 23"/>
          <p:cNvGrpSpPr/>
          <p:nvPr userDrawn="1"/>
        </p:nvGrpSpPr>
        <p:grpSpPr>
          <a:xfrm>
            <a:off x="6284913" y="1407695"/>
            <a:ext cx="6029549" cy="6023393"/>
            <a:chOff x="6284913" y="1217613"/>
            <a:chExt cx="6219825" cy="6213475"/>
          </a:xfrm>
        </p:grpSpPr>
        <p:sp>
          <p:nvSpPr>
            <p:cNvPr id="25" name="Freeform 24"/>
            <p:cNvSpPr>
              <a:spLocks/>
            </p:cNvSpPr>
            <p:nvPr userDrawn="1"/>
          </p:nvSpPr>
          <p:spPr bwMode="auto">
            <a:xfrm>
              <a:off x="8358188" y="3287713"/>
              <a:ext cx="2073275" cy="2073275"/>
            </a:xfrm>
            <a:custGeom>
              <a:avLst/>
              <a:gdLst>
                <a:gd name="T0" fmla="*/ 0 w 1334"/>
                <a:gd name="T1" fmla="*/ 1334 h 1334"/>
                <a:gd name="T2" fmla="*/ 1334 w 1334"/>
                <a:gd name="T3" fmla="*/ 0 h 1334"/>
                <a:gd name="T4" fmla="*/ 0 w 1334"/>
                <a:gd name="T5" fmla="*/ 0 h 1334"/>
                <a:gd name="T6" fmla="*/ 0 w 1334"/>
                <a:gd name="T7" fmla="*/ 1334 h 1334"/>
              </a:gdLst>
              <a:ahLst/>
              <a:cxnLst>
                <a:cxn ang="0">
                  <a:pos x="T0" y="T1"/>
                </a:cxn>
                <a:cxn ang="0">
                  <a:pos x="T2" y="T3"/>
                </a:cxn>
                <a:cxn ang="0">
                  <a:pos x="T4" y="T5"/>
                </a:cxn>
                <a:cxn ang="0">
                  <a:pos x="T6" y="T7"/>
                </a:cxn>
              </a:cxnLst>
              <a:rect l="0" t="0" r="r" b="b"/>
              <a:pathLst>
                <a:path w="1334" h="1334">
                  <a:moveTo>
                    <a:pt x="0" y="1334"/>
                  </a:moveTo>
                  <a:cubicBezTo>
                    <a:pt x="737" y="1334"/>
                    <a:pt x="1334" y="737"/>
                    <a:pt x="1334" y="0"/>
                  </a:cubicBezTo>
                  <a:cubicBezTo>
                    <a:pt x="0" y="0"/>
                    <a:pt x="0" y="0"/>
                    <a:pt x="0" y="0"/>
                  </a:cubicBezTo>
                  <a:lnTo>
                    <a:pt x="0" y="1334"/>
                  </a:lnTo>
                  <a:close/>
                </a:path>
              </a:pathLst>
            </a:custGeom>
            <a:noFill/>
            <a:ln w="12700"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26"/>
            <p:cNvSpPr>
              <a:spLocks/>
            </p:cNvSpPr>
            <p:nvPr userDrawn="1"/>
          </p:nvSpPr>
          <p:spPr bwMode="auto">
            <a:xfrm>
              <a:off x="6284913" y="3287713"/>
              <a:ext cx="2073275" cy="2073275"/>
            </a:xfrm>
            <a:custGeom>
              <a:avLst/>
              <a:gdLst>
                <a:gd name="T0" fmla="*/ 0 w 1333"/>
                <a:gd name="T1" fmla="*/ 0 h 1334"/>
                <a:gd name="T2" fmla="*/ 1333 w 1333"/>
                <a:gd name="T3" fmla="*/ 1334 h 1334"/>
                <a:gd name="T4" fmla="*/ 1333 w 1333"/>
                <a:gd name="T5" fmla="*/ 0 h 1334"/>
                <a:gd name="T6" fmla="*/ 0 w 1333"/>
                <a:gd name="T7" fmla="*/ 0 h 1334"/>
              </a:gdLst>
              <a:ahLst/>
              <a:cxnLst>
                <a:cxn ang="0">
                  <a:pos x="T0" y="T1"/>
                </a:cxn>
                <a:cxn ang="0">
                  <a:pos x="T2" y="T3"/>
                </a:cxn>
                <a:cxn ang="0">
                  <a:pos x="T4" y="T5"/>
                </a:cxn>
                <a:cxn ang="0">
                  <a:pos x="T6" y="T7"/>
                </a:cxn>
              </a:cxnLst>
              <a:rect l="0" t="0" r="r" b="b"/>
              <a:pathLst>
                <a:path w="1333" h="1334">
                  <a:moveTo>
                    <a:pt x="0" y="0"/>
                  </a:moveTo>
                  <a:cubicBezTo>
                    <a:pt x="0" y="737"/>
                    <a:pt x="597" y="1334"/>
                    <a:pt x="1333" y="1334"/>
                  </a:cubicBezTo>
                  <a:cubicBezTo>
                    <a:pt x="1333" y="0"/>
                    <a:pt x="1333" y="0"/>
                    <a:pt x="1333" y="0"/>
                  </a:cubicBezTo>
                  <a:lnTo>
                    <a:pt x="0" y="0"/>
                  </a:lnTo>
                  <a:close/>
                </a:path>
              </a:pathLst>
            </a:custGeom>
            <a:noFill/>
            <a:ln w="12700"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9"/>
            <p:cNvSpPr>
              <a:spLocks/>
            </p:cNvSpPr>
            <p:nvPr userDrawn="1"/>
          </p:nvSpPr>
          <p:spPr bwMode="auto">
            <a:xfrm>
              <a:off x="10431463" y="3287713"/>
              <a:ext cx="2073275" cy="2073275"/>
            </a:xfrm>
            <a:custGeom>
              <a:avLst/>
              <a:gdLst>
                <a:gd name="T0" fmla="*/ 0 w 1333"/>
                <a:gd name="T1" fmla="*/ 1334 h 1334"/>
                <a:gd name="T2" fmla="*/ 1333 w 1333"/>
                <a:gd name="T3" fmla="*/ 0 h 1334"/>
                <a:gd name="T4" fmla="*/ 0 w 1333"/>
                <a:gd name="T5" fmla="*/ 0 h 1334"/>
                <a:gd name="T6" fmla="*/ 0 w 1333"/>
                <a:gd name="T7" fmla="*/ 1334 h 1334"/>
              </a:gdLst>
              <a:ahLst/>
              <a:cxnLst>
                <a:cxn ang="0">
                  <a:pos x="T0" y="T1"/>
                </a:cxn>
                <a:cxn ang="0">
                  <a:pos x="T2" y="T3"/>
                </a:cxn>
                <a:cxn ang="0">
                  <a:pos x="T4" y="T5"/>
                </a:cxn>
                <a:cxn ang="0">
                  <a:pos x="T6" y="T7"/>
                </a:cxn>
              </a:cxnLst>
              <a:rect l="0" t="0" r="r" b="b"/>
              <a:pathLst>
                <a:path w="1333" h="1334">
                  <a:moveTo>
                    <a:pt x="0" y="1334"/>
                  </a:moveTo>
                  <a:cubicBezTo>
                    <a:pt x="736" y="1334"/>
                    <a:pt x="1333" y="737"/>
                    <a:pt x="1333" y="0"/>
                  </a:cubicBezTo>
                  <a:cubicBezTo>
                    <a:pt x="0" y="0"/>
                    <a:pt x="0" y="0"/>
                    <a:pt x="0" y="0"/>
                  </a:cubicBezTo>
                  <a:lnTo>
                    <a:pt x="0" y="1334"/>
                  </a:lnTo>
                  <a:close/>
                </a:path>
              </a:pathLst>
            </a:custGeom>
            <a:noFill/>
            <a:ln w="12700"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30"/>
            <p:cNvSpPr>
              <a:spLocks/>
            </p:cNvSpPr>
            <p:nvPr userDrawn="1"/>
          </p:nvSpPr>
          <p:spPr bwMode="auto">
            <a:xfrm>
              <a:off x="8358188" y="5360988"/>
              <a:ext cx="2073275" cy="2070100"/>
            </a:xfrm>
            <a:custGeom>
              <a:avLst/>
              <a:gdLst>
                <a:gd name="T0" fmla="*/ 1334 w 1334"/>
                <a:gd name="T1" fmla="*/ 0 h 1333"/>
                <a:gd name="T2" fmla="*/ 0 w 1334"/>
                <a:gd name="T3" fmla="*/ 0 h 1333"/>
                <a:gd name="T4" fmla="*/ 0 w 1334"/>
                <a:gd name="T5" fmla="*/ 1333 h 1333"/>
                <a:gd name="T6" fmla="*/ 1334 w 1334"/>
                <a:gd name="T7" fmla="*/ 0 h 1333"/>
              </a:gdLst>
              <a:ahLst/>
              <a:cxnLst>
                <a:cxn ang="0">
                  <a:pos x="T0" y="T1"/>
                </a:cxn>
                <a:cxn ang="0">
                  <a:pos x="T2" y="T3"/>
                </a:cxn>
                <a:cxn ang="0">
                  <a:pos x="T4" y="T5"/>
                </a:cxn>
                <a:cxn ang="0">
                  <a:pos x="T6" y="T7"/>
                </a:cxn>
              </a:cxnLst>
              <a:rect l="0" t="0" r="r" b="b"/>
              <a:pathLst>
                <a:path w="1334" h="1333">
                  <a:moveTo>
                    <a:pt x="1334" y="0"/>
                  </a:moveTo>
                  <a:cubicBezTo>
                    <a:pt x="0" y="0"/>
                    <a:pt x="0" y="0"/>
                    <a:pt x="0" y="0"/>
                  </a:cubicBezTo>
                  <a:cubicBezTo>
                    <a:pt x="0" y="1333"/>
                    <a:pt x="0" y="1333"/>
                    <a:pt x="0" y="1333"/>
                  </a:cubicBezTo>
                  <a:cubicBezTo>
                    <a:pt x="0" y="597"/>
                    <a:pt x="597" y="0"/>
                    <a:pt x="1334" y="0"/>
                  </a:cubicBezTo>
                  <a:close/>
                </a:path>
              </a:pathLst>
            </a:custGeom>
            <a:noFill/>
            <a:ln w="12700"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31"/>
            <p:cNvSpPr>
              <a:spLocks/>
            </p:cNvSpPr>
            <p:nvPr userDrawn="1"/>
          </p:nvSpPr>
          <p:spPr bwMode="auto">
            <a:xfrm>
              <a:off x="6284913" y="5360988"/>
              <a:ext cx="2073275" cy="2070100"/>
            </a:xfrm>
            <a:custGeom>
              <a:avLst/>
              <a:gdLst>
                <a:gd name="T0" fmla="*/ 1333 w 1333"/>
                <a:gd name="T1" fmla="*/ 0 h 1333"/>
                <a:gd name="T2" fmla="*/ 0 w 1333"/>
                <a:gd name="T3" fmla="*/ 1333 h 1333"/>
                <a:gd name="T4" fmla="*/ 1333 w 1333"/>
                <a:gd name="T5" fmla="*/ 1333 h 1333"/>
                <a:gd name="T6" fmla="*/ 1333 w 1333"/>
                <a:gd name="T7" fmla="*/ 0 h 1333"/>
              </a:gdLst>
              <a:ahLst/>
              <a:cxnLst>
                <a:cxn ang="0">
                  <a:pos x="T0" y="T1"/>
                </a:cxn>
                <a:cxn ang="0">
                  <a:pos x="T2" y="T3"/>
                </a:cxn>
                <a:cxn ang="0">
                  <a:pos x="T4" y="T5"/>
                </a:cxn>
                <a:cxn ang="0">
                  <a:pos x="T6" y="T7"/>
                </a:cxn>
              </a:cxnLst>
              <a:rect l="0" t="0" r="r" b="b"/>
              <a:pathLst>
                <a:path w="1333" h="1333">
                  <a:moveTo>
                    <a:pt x="1333" y="0"/>
                  </a:moveTo>
                  <a:cubicBezTo>
                    <a:pt x="597" y="0"/>
                    <a:pt x="0" y="597"/>
                    <a:pt x="0" y="1333"/>
                  </a:cubicBezTo>
                  <a:cubicBezTo>
                    <a:pt x="1333" y="1333"/>
                    <a:pt x="1333" y="1333"/>
                    <a:pt x="1333" y="1333"/>
                  </a:cubicBezTo>
                  <a:lnTo>
                    <a:pt x="1333" y="0"/>
                  </a:lnTo>
                  <a:close/>
                </a:path>
              </a:pathLst>
            </a:custGeom>
            <a:noFill/>
            <a:ln w="12700"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32"/>
            <p:cNvSpPr>
              <a:spLocks/>
            </p:cNvSpPr>
            <p:nvPr userDrawn="1"/>
          </p:nvSpPr>
          <p:spPr bwMode="auto">
            <a:xfrm>
              <a:off x="10431463" y="5360988"/>
              <a:ext cx="2073275" cy="2070100"/>
            </a:xfrm>
            <a:custGeom>
              <a:avLst/>
              <a:gdLst>
                <a:gd name="T0" fmla="*/ 0 w 1333"/>
                <a:gd name="T1" fmla="*/ 0 h 1333"/>
                <a:gd name="T2" fmla="*/ 1333 w 1333"/>
                <a:gd name="T3" fmla="*/ 1333 h 1333"/>
                <a:gd name="T4" fmla="*/ 1333 w 1333"/>
                <a:gd name="T5" fmla="*/ 0 h 1333"/>
                <a:gd name="T6" fmla="*/ 0 w 1333"/>
                <a:gd name="T7" fmla="*/ 0 h 1333"/>
              </a:gdLst>
              <a:ahLst/>
              <a:cxnLst>
                <a:cxn ang="0">
                  <a:pos x="T0" y="T1"/>
                </a:cxn>
                <a:cxn ang="0">
                  <a:pos x="T2" y="T3"/>
                </a:cxn>
                <a:cxn ang="0">
                  <a:pos x="T4" y="T5"/>
                </a:cxn>
                <a:cxn ang="0">
                  <a:pos x="T6" y="T7"/>
                </a:cxn>
              </a:cxnLst>
              <a:rect l="0" t="0" r="r" b="b"/>
              <a:pathLst>
                <a:path w="1333" h="1333">
                  <a:moveTo>
                    <a:pt x="0" y="0"/>
                  </a:moveTo>
                  <a:cubicBezTo>
                    <a:pt x="0" y="736"/>
                    <a:pt x="597" y="1333"/>
                    <a:pt x="1333" y="1333"/>
                  </a:cubicBezTo>
                  <a:cubicBezTo>
                    <a:pt x="1333" y="0"/>
                    <a:pt x="1333" y="0"/>
                    <a:pt x="1333" y="0"/>
                  </a:cubicBezTo>
                  <a:lnTo>
                    <a:pt x="0" y="0"/>
                  </a:lnTo>
                  <a:close/>
                </a:path>
              </a:pathLst>
            </a:custGeom>
            <a:noFill/>
            <a:ln w="12700"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Freeform 11"/>
            <p:cNvSpPr>
              <a:spLocks/>
            </p:cNvSpPr>
            <p:nvPr userDrawn="1"/>
          </p:nvSpPr>
          <p:spPr bwMode="auto">
            <a:xfrm>
              <a:off x="10431463" y="1217613"/>
              <a:ext cx="2073275" cy="2070100"/>
            </a:xfrm>
            <a:custGeom>
              <a:avLst/>
              <a:gdLst>
                <a:gd name="T0" fmla="*/ 1333 w 1333"/>
                <a:gd name="T1" fmla="*/ 1333 h 1333"/>
                <a:gd name="T2" fmla="*/ 1333 w 1333"/>
                <a:gd name="T3" fmla="*/ 0 h 1333"/>
                <a:gd name="T4" fmla="*/ 0 w 1333"/>
                <a:gd name="T5" fmla="*/ 0 h 1333"/>
                <a:gd name="T6" fmla="*/ 1333 w 1333"/>
                <a:gd name="T7" fmla="*/ 1333 h 1333"/>
              </a:gdLst>
              <a:ahLst/>
              <a:cxnLst>
                <a:cxn ang="0">
                  <a:pos x="T0" y="T1"/>
                </a:cxn>
                <a:cxn ang="0">
                  <a:pos x="T2" y="T3"/>
                </a:cxn>
                <a:cxn ang="0">
                  <a:pos x="T4" y="T5"/>
                </a:cxn>
                <a:cxn ang="0">
                  <a:pos x="T6" y="T7"/>
                </a:cxn>
              </a:cxnLst>
              <a:rect l="0" t="0" r="r" b="b"/>
              <a:pathLst>
                <a:path w="1333" h="1333">
                  <a:moveTo>
                    <a:pt x="1333" y="1333"/>
                  </a:moveTo>
                  <a:cubicBezTo>
                    <a:pt x="1333" y="0"/>
                    <a:pt x="1333" y="0"/>
                    <a:pt x="1333" y="0"/>
                  </a:cubicBezTo>
                  <a:cubicBezTo>
                    <a:pt x="0" y="0"/>
                    <a:pt x="0" y="0"/>
                    <a:pt x="0" y="0"/>
                  </a:cubicBezTo>
                  <a:cubicBezTo>
                    <a:pt x="736" y="0"/>
                    <a:pt x="1333" y="597"/>
                    <a:pt x="1333" y="1333"/>
                  </a:cubicBezTo>
                  <a:close/>
                </a:path>
              </a:pathLst>
            </a:custGeom>
            <a:noFill/>
            <a:ln w="12700"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Freeform 12"/>
            <p:cNvSpPr>
              <a:spLocks/>
            </p:cNvSpPr>
            <p:nvPr userDrawn="1"/>
          </p:nvSpPr>
          <p:spPr bwMode="auto">
            <a:xfrm>
              <a:off x="6419850" y="1217613"/>
              <a:ext cx="1938338" cy="2070100"/>
            </a:xfrm>
            <a:custGeom>
              <a:avLst/>
              <a:gdLst>
                <a:gd name="T0" fmla="*/ 0 w 1333"/>
                <a:gd name="T1" fmla="*/ 1333 h 1333"/>
                <a:gd name="T2" fmla="*/ 1333 w 1333"/>
                <a:gd name="T3" fmla="*/ 1333 h 1333"/>
                <a:gd name="T4" fmla="*/ 1333 w 1333"/>
                <a:gd name="T5" fmla="*/ 0 h 1333"/>
                <a:gd name="T6" fmla="*/ 0 w 1333"/>
                <a:gd name="T7" fmla="*/ 1333 h 1333"/>
              </a:gdLst>
              <a:ahLst/>
              <a:cxnLst>
                <a:cxn ang="0">
                  <a:pos x="T0" y="T1"/>
                </a:cxn>
                <a:cxn ang="0">
                  <a:pos x="T2" y="T3"/>
                </a:cxn>
                <a:cxn ang="0">
                  <a:pos x="T4" y="T5"/>
                </a:cxn>
                <a:cxn ang="0">
                  <a:pos x="T6" y="T7"/>
                </a:cxn>
              </a:cxnLst>
              <a:rect l="0" t="0" r="r" b="b"/>
              <a:pathLst>
                <a:path w="1333" h="1333">
                  <a:moveTo>
                    <a:pt x="0" y="1333"/>
                  </a:moveTo>
                  <a:cubicBezTo>
                    <a:pt x="1333" y="1333"/>
                    <a:pt x="1333" y="1333"/>
                    <a:pt x="1333" y="1333"/>
                  </a:cubicBezTo>
                  <a:cubicBezTo>
                    <a:pt x="1333" y="0"/>
                    <a:pt x="1333" y="0"/>
                    <a:pt x="1333" y="0"/>
                  </a:cubicBezTo>
                  <a:cubicBezTo>
                    <a:pt x="1333" y="736"/>
                    <a:pt x="736" y="1333"/>
                    <a:pt x="0" y="1333"/>
                  </a:cubicBezTo>
                  <a:close/>
                </a:path>
              </a:pathLst>
            </a:custGeom>
            <a:noFill/>
            <a:ln w="12700"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Freeform 13"/>
            <p:cNvSpPr>
              <a:spLocks/>
            </p:cNvSpPr>
            <p:nvPr userDrawn="1"/>
          </p:nvSpPr>
          <p:spPr bwMode="auto">
            <a:xfrm>
              <a:off x="8358188" y="1217613"/>
              <a:ext cx="2073275" cy="2070100"/>
            </a:xfrm>
            <a:custGeom>
              <a:avLst/>
              <a:gdLst>
                <a:gd name="T0" fmla="*/ 1334 w 1334"/>
                <a:gd name="T1" fmla="*/ 0 h 1333"/>
                <a:gd name="T2" fmla="*/ 0 w 1334"/>
                <a:gd name="T3" fmla="*/ 1333 h 1333"/>
                <a:gd name="T4" fmla="*/ 1334 w 1334"/>
                <a:gd name="T5" fmla="*/ 1333 h 1333"/>
                <a:gd name="T6" fmla="*/ 1334 w 1334"/>
                <a:gd name="T7" fmla="*/ 0 h 1333"/>
              </a:gdLst>
              <a:ahLst/>
              <a:cxnLst>
                <a:cxn ang="0">
                  <a:pos x="T0" y="T1"/>
                </a:cxn>
                <a:cxn ang="0">
                  <a:pos x="T2" y="T3"/>
                </a:cxn>
                <a:cxn ang="0">
                  <a:pos x="T4" y="T5"/>
                </a:cxn>
                <a:cxn ang="0">
                  <a:pos x="T6" y="T7"/>
                </a:cxn>
              </a:cxnLst>
              <a:rect l="0" t="0" r="r" b="b"/>
              <a:pathLst>
                <a:path w="1334" h="1333">
                  <a:moveTo>
                    <a:pt x="1334" y="0"/>
                  </a:moveTo>
                  <a:cubicBezTo>
                    <a:pt x="597" y="0"/>
                    <a:pt x="0" y="597"/>
                    <a:pt x="0" y="1333"/>
                  </a:cubicBezTo>
                  <a:cubicBezTo>
                    <a:pt x="1334" y="1333"/>
                    <a:pt x="1334" y="1333"/>
                    <a:pt x="1334" y="1333"/>
                  </a:cubicBezTo>
                  <a:lnTo>
                    <a:pt x="1334" y="0"/>
                  </a:lnTo>
                  <a:close/>
                </a:path>
              </a:pathLst>
            </a:custGeom>
            <a:noFill/>
            <a:ln w="12700"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7082349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Blank Gray">
    <p:bg>
      <p:bgPr>
        <a:solidFill>
          <a:schemeClr val="tx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a:t>©2020 Seyfarth Shaw LLP. All rights reserved. Private and Confidential</a:t>
            </a:r>
            <a:endParaRPr lang="en-US" dirty="0"/>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dirty="0"/>
          </a:p>
        </p:txBody>
      </p:sp>
      <p:cxnSp>
        <p:nvCxnSpPr>
          <p:cNvPr id="5" name="Straight Connector 4"/>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77892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blank" preserve="1">
  <p:cSld name="Blank White">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bg2"/>
                </a:solidFill>
              </a:defRPr>
            </a:lvl1pPr>
          </a:lstStyle>
          <a:p>
            <a:r>
              <a:rPr lang="en-US"/>
              <a:t>©2020 Seyfarth Shaw LLP. All rights reserved. Private and Confidential</a:t>
            </a:r>
            <a:endParaRPr lang="en-US" dirty="0"/>
          </a:p>
        </p:txBody>
      </p:sp>
      <p:sp>
        <p:nvSpPr>
          <p:cNvPr id="4" name="Slide Number Placeholder 3"/>
          <p:cNvSpPr>
            <a:spLocks noGrp="1"/>
          </p:cNvSpPr>
          <p:nvPr>
            <p:ph type="sldNum" sz="quarter" idx="12"/>
          </p:nvPr>
        </p:nvSpPr>
        <p:spPr/>
        <p:txBody>
          <a:bodyPr/>
          <a:lstStyle/>
          <a:p>
            <a:fld id="{8F61AF13-11BC-4357-89F3-660C939FF256}" type="slidenum">
              <a:rPr lang="en-US" smtClean="0"/>
              <a:t>‹#›</a:t>
            </a:fld>
            <a:endParaRPr lang="en-US" dirty="0"/>
          </a:p>
        </p:txBody>
      </p:sp>
      <p:cxnSp>
        <p:nvCxnSpPr>
          <p:cNvPr id="5" name="Straight Connector 4"/>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89173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blank" preserve="1">
  <p:cSld name="Blank Orange">
    <p:bg>
      <p:bgPr>
        <a:solidFill>
          <a:schemeClr val="accent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a:t>©2020 Seyfarth Shaw LLP. All rights reserved. Private and Confidential</a:t>
            </a:r>
            <a:endParaRPr lang="en-US" dirty="0"/>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dirty="0"/>
          </a:p>
        </p:txBody>
      </p:sp>
      <p:cxnSp>
        <p:nvCxnSpPr>
          <p:cNvPr id="5" name="Straight Connector 4"/>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20362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Blank Dark Orange">
    <p:bg>
      <p:bgPr>
        <a:solidFill>
          <a:schemeClr val="accent2"/>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a:t>©2020 Seyfarth Shaw LLP. All rights reserved. Private and Confidential</a:t>
            </a:r>
            <a:endParaRPr lang="en-US" dirty="0"/>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dirty="0"/>
          </a:p>
        </p:txBody>
      </p:sp>
      <p:cxnSp>
        <p:nvCxnSpPr>
          <p:cNvPr id="5" name="Straight Connector 4"/>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08997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blank" preserve="1">
  <p:cSld name="Blank Teal">
    <p:bg>
      <p:bgPr>
        <a:solidFill>
          <a:schemeClr val="accent3"/>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a:t>©2020 Seyfarth Shaw LLP. All rights reserved. Private and Confidential</a:t>
            </a:r>
            <a:endParaRPr lang="en-US" dirty="0"/>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dirty="0"/>
          </a:p>
        </p:txBody>
      </p:sp>
      <p:cxnSp>
        <p:nvCxnSpPr>
          <p:cNvPr id="5" name="Straight Connector 4"/>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26941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blank" preserve="1">
  <p:cSld name="Blank Dark Teal">
    <p:bg>
      <p:bgPr>
        <a:solidFill>
          <a:schemeClr val="accent4"/>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a:t>©2020 Seyfarth Shaw LLP. All rights reserved. Private and Confidential</a:t>
            </a:r>
            <a:endParaRPr lang="en-US" dirty="0"/>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dirty="0"/>
          </a:p>
        </p:txBody>
      </p:sp>
      <p:cxnSp>
        <p:nvCxnSpPr>
          <p:cNvPr id="5" name="Straight Connector 4"/>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15338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blank" preserve="1">
  <p:cSld name="Blank Purple">
    <p:bg>
      <p:bgPr>
        <a:solidFill>
          <a:schemeClr val="accent5"/>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a:t>©2020 Seyfarth Shaw LLP. All rights reserved. Private and Confidential</a:t>
            </a:r>
            <a:endParaRPr lang="en-US" dirty="0"/>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dirty="0"/>
          </a:p>
        </p:txBody>
      </p:sp>
      <p:cxnSp>
        <p:nvCxnSpPr>
          <p:cNvPr id="5" name="Straight Connector 4"/>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98661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blank" preserve="1">
  <p:cSld name="Blank Dark Purple">
    <p:bg>
      <p:bgPr>
        <a:solidFill>
          <a:schemeClr val="accent6"/>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a:t>©2020 Seyfarth Shaw LLP. All rights reserved. Private and Confidential</a:t>
            </a:r>
            <a:endParaRPr lang="en-US" dirty="0"/>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dirty="0"/>
          </a:p>
        </p:txBody>
      </p:sp>
      <p:cxnSp>
        <p:nvCxnSpPr>
          <p:cNvPr id="5" name="Straight Connector 4"/>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10824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Quote Gray">
    <p:bg>
      <p:bgPr>
        <a:solidFill>
          <a:schemeClr val="tx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a:t>©2020 Seyfarth Shaw LLP. All rights reserved. Private and Confidential</a:t>
            </a:r>
            <a:endParaRPr lang="en-US" dirty="0"/>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dirty="0"/>
          </a:p>
        </p:txBody>
      </p:sp>
      <p:sp>
        <p:nvSpPr>
          <p:cNvPr id="5" name="Text Placeholder 6"/>
          <p:cNvSpPr txBox="1">
            <a:spLocks/>
          </p:cNvSpPr>
          <p:nvPr/>
        </p:nvSpPr>
        <p:spPr bwMode="gray">
          <a:xfrm>
            <a:off x="0" y="-181976"/>
            <a:ext cx="3160295" cy="1929436"/>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30000" i="1" dirty="0">
                <a:solidFill>
                  <a:schemeClr val="accent5"/>
                </a:solidFill>
              </a:rPr>
              <a:t>“</a:t>
            </a:r>
            <a:endParaRPr lang="en-US" sz="30000" dirty="0">
              <a:solidFill>
                <a:schemeClr val="accent5"/>
              </a:solidFill>
            </a:endParaRPr>
          </a:p>
        </p:txBody>
      </p:sp>
      <p:sp>
        <p:nvSpPr>
          <p:cNvPr id="6" name="Text Placeholder 6"/>
          <p:cNvSpPr txBox="1">
            <a:spLocks/>
          </p:cNvSpPr>
          <p:nvPr/>
        </p:nvSpPr>
        <p:spPr bwMode="gray">
          <a:xfrm flipH="1" flipV="1">
            <a:off x="9457159" y="4398869"/>
            <a:ext cx="2734841" cy="2273823"/>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defTabSz="914400" rtl="0" eaLnBrk="1" latinLnBrk="0" hangingPunct="1">
              <a:lnSpc>
                <a:spcPct val="90000"/>
              </a:lnSpc>
              <a:spcBef>
                <a:spcPts val="1200"/>
              </a:spcBef>
              <a:spcAft>
                <a:spcPts val="0"/>
              </a:spcAft>
              <a:buFont typeface="Arial" panose="020B0604020202020204" pitchFamily="34" charset="0"/>
              <a:buNone/>
            </a:pPr>
            <a:r>
              <a:rPr lang="en-US" sz="30000" b="1" i="1" kern="1200" dirty="0">
                <a:solidFill>
                  <a:schemeClr val="accent5"/>
                </a:solidFill>
                <a:latin typeface="+mn-lt"/>
                <a:ea typeface="+mn-ea"/>
                <a:cs typeface="+mn-cs"/>
              </a:rPr>
              <a:t>“</a:t>
            </a:r>
          </a:p>
        </p:txBody>
      </p:sp>
      <p:sp>
        <p:nvSpPr>
          <p:cNvPr id="7" name="Text Placeholder 6"/>
          <p:cNvSpPr>
            <a:spLocks noGrp="1"/>
          </p:cNvSpPr>
          <p:nvPr>
            <p:ph type="body" sz="quarter" idx="13"/>
          </p:nvPr>
        </p:nvSpPr>
        <p:spPr>
          <a:xfrm>
            <a:off x="1074518" y="5160876"/>
            <a:ext cx="3877056" cy="374904"/>
          </a:xfrm>
        </p:spPr>
        <p:txBody>
          <a:bodyPr/>
          <a:lstStyle>
            <a:lvl1pPr marL="0" indent="0">
              <a:buFontTx/>
              <a:buNone/>
              <a:defRPr>
                <a:solidFill>
                  <a:schemeClr val="tx2"/>
                </a:solidFill>
              </a:defRPr>
            </a:lvl1pPr>
          </a:lstStyle>
          <a:p>
            <a:pPr lvl="0"/>
            <a:r>
              <a:rPr lang="en-US"/>
              <a:t>Edit Master text styles</a:t>
            </a:r>
          </a:p>
        </p:txBody>
      </p:sp>
      <p:sp>
        <p:nvSpPr>
          <p:cNvPr id="12" name="Title 1"/>
          <p:cNvSpPr>
            <a:spLocks noGrp="1"/>
          </p:cNvSpPr>
          <p:nvPr>
            <p:ph type="ctrTitle"/>
          </p:nvPr>
        </p:nvSpPr>
        <p:spPr>
          <a:xfrm>
            <a:off x="1074518" y="2434808"/>
            <a:ext cx="9841203" cy="553998"/>
          </a:xfrm>
        </p:spPr>
        <p:txBody>
          <a:bodyPr wrap="square" anchor="t" anchorCtr="0">
            <a:spAutoFit/>
          </a:bodyPr>
          <a:lstStyle>
            <a:lvl1pPr>
              <a:lnSpc>
                <a:spcPct val="100000"/>
              </a:lnSpc>
              <a:defRPr sz="3600" b="1" i="1">
                <a:solidFill>
                  <a:schemeClr val="tx2"/>
                </a:solidFill>
                <a:latin typeface="+mn-lt"/>
              </a:defRPr>
            </a:lvl1pPr>
          </a:lstStyle>
          <a:p>
            <a:r>
              <a:rPr lang="en-US"/>
              <a:t>Click to edit Master title style</a:t>
            </a:r>
            <a:endParaRPr lang="en-US" dirty="0"/>
          </a:p>
        </p:txBody>
      </p:sp>
      <p:cxnSp>
        <p:nvCxnSpPr>
          <p:cNvPr id="8" name="Straight Connector 7"/>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
        <p:nvSpPr>
          <p:cNvPr id="9" name="Text Placeholder 6"/>
          <p:cNvSpPr txBox="1">
            <a:spLocks/>
          </p:cNvSpPr>
          <p:nvPr/>
        </p:nvSpPr>
        <p:spPr bwMode="gray">
          <a:xfrm>
            <a:off x="0" y="-181976"/>
            <a:ext cx="3160295" cy="1929436"/>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30000" i="1" dirty="0">
                <a:solidFill>
                  <a:schemeClr val="accent5"/>
                </a:solidFill>
              </a:rPr>
              <a:t>“</a:t>
            </a:r>
            <a:endParaRPr lang="en-US" sz="30000" dirty="0">
              <a:solidFill>
                <a:schemeClr val="accent5"/>
              </a:solidFill>
            </a:endParaRPr>
          </a:p>
        </p:txBody>
      </p:sp>
      <p:sp>
        <p:nvSpPr>
          <p:cNvPr id="10" name="Text Placeholder 6"/>
          <p:cNvSpPr txBox="1">
            <a:spLocks/>
          </p:cNvSpPr>
          <p:nvPr/>
        </p:nvSpPr>
        <p:spPr bwMode="gray">
          <a:xfrm flipH="1" flipV="1">
            <a:off x="9457159" y="4398869"/>
            <a:ext cx="2734841" cy="2273823"/>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defTabSz="914400" rtl="0" eaLnBrk="1" latinLnBrk="0" hangingPunct="1">
              <a:lnSpc>
                <a:spcPct val="90000"/>
              </a:lnSpc>
              <a:spcBef>
                <a:spcPts val="1200"/>
              </a:spcBef>
              <a:spcAft>
                <a:spcPts val="0"/>
              </a:spcAft>
              <a:buFont typeface="Arial" panose="020B0604020202020204" pitchFamily="34" charset="0"/>
              <a:buNone/>
            </a:pPr>
            <a:r>
              <a:rPr lang="en-US" sz="30000" b="1" i="1" kern="1200" dirty="0">
                <a:solidFill>
                  <a:schemeClr val="accent5"/>
                </a:solidFill>
                <a:latin typeface="+mn-lt"/>
                <a:ea typeface="+mn-ea"/>
                <a:cs typeface="+mn-cs"/>
              </a:rPr>
              <a:t>“</a:t>
            </a:r>
          </a:p>
        </p:txBody>
      </p:sp>
      <p:cxnSp>
        <p:nvCxnSpPr>
          <p:cNvPr id="11" name="Straight Connector 10"/>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
        <p:nvSpPr>
          <p:cNvPr id="13" name="Text Placeholder 6"/>
          <p:cNvSpPr txBox="1">
            <a:spLocks/>
          </p:cNvSpPr>
          <p:nvPr userDrawn="1"/>
        </p:nvSpPr>
        <p:spPr bwMode="gray">
          <a:xfrm>
            <a:off x="0" y="-181976"/>
            <a:ext cx="3160295" cy="1929436"/>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30000" i="1" dirty="0">
                <a:solidFill>
                  <a:schemeClr val="tx2">
                    <a:lumMod val="50000"/>
                  </a:schemeClr>
                </a:solidFill>
              </a:rPr>
              <a:t>“</a:t>
            </a:r>
            <a:endParaRPr lang="en-US" sz="30000" dirty="0">
              <a:solidFill>
                <a:schemeClr val="tx2">
                  <a:lumMod val="50000"/>
                </a:schemeClr>
              </a:solidFill>
            </a:endParaRPr>
          </a:p>
        </p:txBody>
      </p:sp>
      <p:sp>
        <p:nvSpPr>
          <p:cNvPr id="14" name="Text Placeholder 6"/>
          <p:cNvSpPr txBox="1">
            <a:spLocks/>
          </p:cNvSpPr>
          <p:nvPr userDrawn="1"/>
        </p:nvSpPr>
        <p:spPr bwMode="gray">
          <a:xfrm flipH="1" flipV="1">
            <a:off x="9457159" y="4398869"/>
            <a:ext cx="2734841" cy="2273823"/>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defTabSz="914400" rtl="0" eaLnBrk="1" latinLnBrk="0" hangingPunct="1">
              <a:lnSpc>
                <a:spcPct val="90000"/>
              </a:lnSpc>
              <a:spcBef>
                <a:spcPts val="1200"/>
              </a:spcBef>
              <a:spcAft>
                <a:spcPts val="0"/>
              </a:spcAft>
              <a:buFont typeface="Arial" panose="020B0604020202020204" pitchFamily="34" charset="0"/>
              <a:buNone/>
            </a:pPr>
            <a:r>
              <a:rPr lang="en-US" sz="30000" b="1" i="1" kern="1200" dirty="0">
                <a:solidFill>
                  <a:schemeClr val="tx2">
                    <a:lumMod val="50000"/>
                  </a:schemeClr>
                </a:solidFill>
                <a:latin typeface="+mn-lt"/>
                <a:ea typeface="+mn-ea"/>
                <a:cs typeface="+mn-cs"/>
              </a:rPr>
              <a:t>“</a:t>
            </a:r>
          </a:p>
        </p:txBody>
      </p:sp>
      <p:cxnSp>
        <p:nvCxnSpPr>
          <p:cNvPr id="15" name="Straight Connector 14"/>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6431876"/>
      </p:ext>
    </p:extLst>
  </p:cSld>
  <p:clrMapOvr>
    <a:masterClrMapping/>
  </p:clrMapOvr>
  <p:extLst>
    <p:ext uri="{DCECCB84-F9BA-43D5-87BE-67443E8EF086}">
      <p15:sldGuideLst xmlns:p15="http://schemas.microsoft.com/office/powerpoint/2012/main">
        <p15:guide id="1" orient="horz" pos="2088">
          <p15:clr>
            <a:srgbClr val="FBAE40"/>
          </p15:clr>
        </p15:guide>
        <p15:guide id="2" pos="672">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Quote Dark Orange">
    <p:bg>
      <p:bgPr>
        <a:solidFill>
          <a:schemeClr val="accent2"/>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a:t>©2020 Seyfarth Shaw LLP. All rights reserved. Private and Confidential</a:t>
            </a:r>
            <a:endParaRPr lang="en-US" dirty="0"/>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dirty="0"/>
          </a:p>
        </p:txBody>
      </p:sp>
      <p:sp>
        <p:nvSpPr>
          <p:cNvPr id="5" name="Text Placeholder 6"/>
          <p:cNvSpPr txBox="1">
            <a:spLocks/>
          </p:cNvSpPr>
          <p:nvPr/>
        </p:nvSpPr>
        <p:spPr bwMode="gray">
          <a:xfrm>
            <a:off x="0" y="-181976"/>
            <a:ext cx="3160295" cy="1929436"/>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30000" i="1" dirty="0">
                <a:solidFill>
                  <a:schemeClr val="accent1"/>
                </a:solidFill>
              </a:rPr>
              <a:t>“</a:t>
            </a:r>
            <a:endParaRPr lang="en-US" sz="30000" dirty="0">
              <a:solidFill>
                <a:schemeClr val="accent1"/>
              </a:solidFill>
            </a:endParaRPr>
          </a:p>
        </p:txBody>
      </p:sp>
      <p:sp>
        <p:nvSpPr>
          <p:cNvPr id="6" name="Text Placeholder 6"/>
          <p:cNvSpPr txBox="1">
            <a:spLocks/>
          </p:cNvSpPr>
          <p:nvPr/>
        </p:nvSpPr>
        <p:spPr bwMode="gray">
          <a:xfrm flipH="1" flipV="1">
            <a:off x="9457159" y="4398869"/>
            <a:ext cx="2734841" cy="2273823"/>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defTabSz="914400" rtl="0" eaLnBrk="1" latinLnBrk="0" hangingPunct="1">
              <a:lnSpc>
                <a:spcPct val="90000"/>
              </a:lnSpc>
              <a:spcBef>
                <a:spcPts val="1200"/>
              </a:spcBef>
              <a:spcAft>
                <a:spcPts val="0"/>
              </a:spcAft>
              <a:buFont typeface="Arial" panose="020B0604020202020204" pitchFamily="34" charset="0"/>
              <a:buNone/>
            </a:pPr>
            <a:r>
              <a:rPr lang="en-US" sz="30000" b="1" i="1" kern="1200" dirty="0">
                <a:solidFill>
                  <a:schemeClr val="accent1"/>
                </a:solidFill>
                <a:latin typeface="+mn-lt"/>
                <a:ea typeface="+mn-ea"/>
                <a:cs typeface="+mn-cs"/>
              </a:rPr>
              <a:t>“</a:t>
            </a:r>
          </a:p>
        </p:txBody>
      </p:sp>
      <p:sp>
        <p:nvSpPr>
          <p:cNvPr id="7" name="Text Placeholder 6"/>
          <p:cNvSpPr>
            <a:spLocks noGrp="1"/>
          </p:cNvSpPr>
          <p:nvPr>
            <p:ph type="body" sz="quarter" idx="13"/>
          </p:nvPr>
        </p:nvSpPr>
        <p:spPr>
          <a:xfrm>
            <a:off x="1074518" y="5160876"/>
            <a:ext cx="3877056" cy="374904"/>
          </a:xfrm>
        </p:spPr>
        <p:txBody>
          <a:bodyPr/>
          <a:lstStyle>
            <a:lvl1pPr marL="0" indent="0">
              <a:buFontTx/>
              <a:buNone/>
              <a:defRPr>
                <a:solidFill>
                  <a:schemeClr val="tx2"/>
                </a:solidFill>
              </a:defRPr>
            </a:lvl1pPr>
          </a:lstStyle>
          <a:p>
            <a:pPr lvl="0"/>
            <a:r>
              <a:rPr lang="en-US"/>
              <a:t>Edit Master text styles</a:t>
            </a:r>
          </a:p>
        </p:txBody>
      </p:sp>
      <p:sp>
        <p:nvSpPr>
          <p:cNvPr id="12" name="Title 1"/>
          <p:cNvSpPr>
            <a:spLocks noGrp="1"/>
          </p:cNvSpPr>
          <p:nvPr>
            <p:ph type="ctrTitle"/>
          </p:nvPr>
        </p:nvSpPr>
        <p:spPr>
          <a:xfrm>
            <a:off x="1074518" y="2434808"/>
            <a:ext cx="9841203" cy="553998"/>
          </a:xfrm>
        </p:spPr>
        <p:txBody>
          <a:bodyPr wrap="square" anchor="t" anchorCtr="0">
            <a:spAutoFit/>
          </a:bodyPr>
          <a:lstStyle>
            <a:lvl1pPr>
              <a:lnSpc>
                <a:spcPct val="100000"/>
              </a:lnSpc>
              <a:defRPr sz="3600" b="1" i="1">
                <a:solidFill>
                  <a:schemeClr val="tx2"/>
                </a:solidFill>
                <a:latin typeface="+mn-lt"/>
              </a:defRPr>
            </a:lvl1pPr>
          </a:lstStyle>
          <a:p>
            <a:r>
              <a:rPr lang="en-US"/>
              <a:t>Click to edit Master title style</a:t>
            </a:r>
            <a:endParaRPr lang="en-US" dirty="0"/>
          </a:p>
        </p:txBody>
      </p:sp>
      <p:cxnSp>
        <p:nvCxnSpPr>
          <p:cNvPr id="8" name="Straight Connector 7"/>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
        <p:nvSpPr>
          <p:cNvPr id="9" name="Text Placeholder 6"/>
          <p:cNvSpPr txBox="1">
            <a:spLocks/>
          </p:cNvSpPr>
          <p:nvPr/>
        </p:nvSpPr>
        <p:spPr bwMode="gray">
          <a:xfrm>
            <a:off x="0" y="-181976"/>
            <a:ext cx="3160295" cy="1929436"/>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30000" i="1" dirty="0">
                <a:solidFill>
                  <a:schemeClr val="accent1"/>
                </a:solidFill>
              </a:rPr>
              <a:t>“</a:t>
            </a:r>
            <a:endParaRPr lang="en-US" sz="30000" dirty="0">
              <a:solidFill>
                <a:schemeClr val="accent1"/>
              </a:solidFill>
            </a:endParaRPr>
          </a:p>
        </p:txBody>
      </p:sp>
      <p:sp>
        <p:nvSpPr>
          <p:cNvPr id="10" name="Text Placeholder 6"/>
          <p:cNvSpPr txBox="1">
            <a:spLocks/>
          </p:cNvSpPr>
          <p:nvPr/>
        </p:nvSpPr>
        <p:spPr bwMode="gray">
          <a:xfrm flipH="1" flipV="1">
            <a:off x="9457159" y="4398869"/>
            <a:ext cx="2734841" cy="2273823"/>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defTabSz="914400" rtl="0" eaLnBrk="1" latinLnBrk="0" hangingPunct="1">
              <a:lnSpc>
                <a:spcPct val="90000"/>
              </a:lnSpc>
              <a:spcBef>
                <a:spcPts val="1200"/>
              </a:spcBef>
              <a:spcAft>
                <a:spcPts val="0"/>
              </a:spcAft>
              <a:buFont typeface="Arial" panose="020B0604020202020204" pitchFamily="34" charset="0"/>
              <a:buNone/>
            </a:pPr>
            <a:r>
              <a:rPr lang="en-US" sz="30000" b="1" i="1" kern="1200" dirty="0">
                <a:solidFill>
                  <a:schemeClr val="accent1"/>
                </a:solidFill>
                <a:latin typeface="+mn-lt"/>
                <a:ea typeface="+mn-ea"/>
                <a:cs typeface="+mn-cs"/>
              </a:rPr>
              <a:t>“</a:t>
            </a:r>
          </a:p>
        </p:txBody>
      </p:sp>
      <p:cxnSp>
        <p:nvCxnSpPr>
          <p:cNvPr id="11" name="Straight Connector 10"/>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
        <p:nvSpPr>
          <p:cNvPr id="13" name="Text Placeholder 6"/>
          <p:cNvSpPr txBox="1">
            <a:spLocks/>
          </p:cNvSpPr>
          <p:nvPr userDrawn="1"/>
        </p:nvSpPr>
        <p:spPr bwMode="gray">
          <a:xfrm>
            <a:off x="0" y="-181976"/>
            <a:ext cx="3160295" cy="1929436"/>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30000" i="1" dirty="0">
                <a:solidFill>
                  <a:schemeClr val="accent1"/>
                </a:solidFill>
              </a:rPr>
              <a:t>“</a:t>
            </a:r>
            <a:endParaRPr lang="en-US" sz="30000" dirty="0">
              <a:solidFill>
                <a:schemeClr val="accent1"/>
              </a:solidFill>
            </a:endParaRPr>
          </a:p>
        </p:txBody>
      </p:sp>
      <p:sp>
        <p:nvSpPr>
          <p:cNvPr id="14" name="Text Placeholder 6"/>
          <p:cNvSpPr txBox="1">
            <a:spLocks/>
          </p:cNvSpPr>
          <p:nvPr userDrawn="1"/>
        </p:nvSpPr>
        <p:spPr bwMode="gray">
          <a:xfrm flipH="1" flipV="1">
            <a:off x="9457159" y="4398869"/>
            <a:ext cx="2734841" cy="2273823"/>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defTabSz="914400" rtl="0" eaLnBrk="1" latinLnBrk="0" hangingPunct="1">
              <a:lnSpc>
                <a:spcPct val="90000"/>
              </a:lnSpc>
              <a:spcBef>
                <a:spcPts val="1200"/>
              </a:spcBef>
              <a:spcAft>
                <a:spcPts val="0"/>
              </a:spcAft>
              <a:buFont typeface="Arial" panose="020B0604020202020204" pitchFamily="34" charset="0"/>
              <a:buNone/>
            </a:pPr>
            <a:r>
              <a:rPr lang="en-US" sz="30000" b="1" i="1" kern="1200" dirty="0">
                <a:solidFill>
                  <a:schemeClr val="accent1"/>
                </a:solidFill>
                <a:latin typeface="+mn-lt"/>
                <a:ea typeface="+mn-ea"/>
                <a:cs typeface="+mn-cs"/>
              </a:rPr>
              <a:t>“</a:t>
            </a:r>
          </a:p>
        </p:txBody>
      </p:sp>
      <p:cxnSp>
        <p:nvCxnSpPr>
          <p:cNvPr id="15" name="Straight Connector 14"/>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6266407"/>
      </p:ext>
    </p:extLst>
  </p:cSld>
  <p:clrMapOvr>
    <a:masterClrMapping/>
  </p:clrMapOvr>
  <p:extLst>
    <p:ext uri="{DCECCB84-F9BA-43D5-87BE-67443E8EF086}">
      <p15:sldGuideLst xmlns:p15="http://schemas.microsoft.com/office/powerpoint/2012/main">
        <p15:guide id="1" orient="horz" pos="2088">
          <p15:clr>
            <a:srgbClr val="FBAE40"/>
          </p15:clr>
        </p15:guide>
        <p15:guide id="2" pos="67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Pattern Orang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9331" y="2317843"/>
            <a:ext cx="4655075" cy="997196"/>
          </a:xfrm>
        </p:spPr>
        <p:txBody>
          <a:bodyPr wrap="square" anchor="b" anchorCtr="0">
            <a:spAutoFit/>
          </a:bodyPr>
          <a:lstStyle>
            <a:lvl1pPr>
              <a:defRPr sz="3600">
                <a:solidFill>
                  <a:schemeClr val="tx2"/>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699331" y="3515546"/>
            <a:ext cx="4655075" cy="338554"/>
          </a:xfrm>
        </p:spPr>
        <p:txBody>
          <a:bodyPr wrap="square">
            <a:spAutoFit/>
          </a:bodyPr>
          <a:lstStyle>
            <a:lvl1pPr marL="0" indent="0" algn="l">
              <a:buNone/>
              <a:defRPr sz="22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23" name="Picture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405" y="963778"/>
            <a:ext cx="2055322" cy="500677"/>
          </a:xfrm>
          <a:prstGeom prst="rect">
            <a:avLst/>
          </a:prstGeom>
        </p:spPr>
      </p:pic>
      <p:sp>
        <p:nvSpPr>
          <p:cNvPr id="39" name="Text Placeholder 5"/>
          <p:cNvSpPr>
            <a:spLocks noGrp="1"/>
          </p:cNvSpPr>
          <p:nvPr>
            <p:ph type="body" sz="quarter" idx="11"/>
          </p:nvPr>
        </p:nvSpPr>
        <p:spPr>
          <a:xfrm>
            <a:off x="694405" y="4338357"/>
            <a:ext cx="3960813" cy="479991"/>
          </a:xfrm>
        </p:spPr>
        <p:txBody>
          <a:bodyPr>
            <a:normAutofit/>
          </a:bodyPr>
          <a:lstStyle>
            <a:lvl1pPr marL="0" indent="0">
              <a:buFontTx/>
              <a:buNone/>
              <a:defRPr sz="1800">
                <a:solidFill>
                  <a:schemeClr val="tx2"/>
                </a:solidFill>
              </a:defRPr>
            </a:lvl1pPr>
            <a:lvl2pPr marL="237744" indent="0">
              <a:buFontTx/>
              <a:buNone/>
              <a:defRPr/>
            </a:lvl2pPr>
            <a:lvl3pPr marL="455612" indent="0">
              <a:buFontTx/>
              <a:buNone/>
              <a:defRPr/>
            </a:lvl3pPr>
            <a:lvl4pPr marL="693737" indent="0">
              <a:buFontTx/>
              <a:buNone/>
              <a:defRPr/>
            </a:lvl4pPr>
            <a:lvl5pPr marL="911225" indent="0">
              <a:buFontTx/>
              <a:buNone/>
              <a:defRPr/>
            </a:lvl5pPr>
          </a:lstStyle>
          <a:p>
            <a:pPr lvl="0"/>
            <a:r>
              <a:rPr lang="en-US"/>
              <a:t>Edit Master text styles</a:t>
            </a:r>
          </a:p>
        </p:txBody>
      </p:sp>
      <p:grpSp>
        <p:nvGrpSpPr>
          <p:cNvPr id="12" name="Group 11"/>
          <p:cNvGrpSpPr/>
          <p:nvPr userDrawn="1"/>
        </p:nvGrpSpPr>
        <p:grpSpPr>
          <a:xfrm>
            <a:off x="665377" y="5537861"/>
            <a:ext cx="4423901" cy="456933"/>
            <a:chOff x="7091159" y="5378260"/>
            <a:chExt cx="4423901" cy="456933"/>
          </a:xfrm>
        </p:grpSpPr>
        <p:sp>
          <p:nvSpPr>
            <p:cNvPr id="15" name="TextBox 14"/>
            <p:cNvSpPr txBox="1"/>
            <p:nvPr/>
          </p:nvSpPr>
          <p:spPr>
            <a:xfrm>
              <a:off x="7091159" y="5712082"/>
              <a:ext cx="4423901"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2"/>
                  </a:solidFill>
                  <a:effectLst/>
                  <a:uLnTx/>
                  <a:uFillTx/>
                  <a:latin typeface="Arial"/>
                  <a:ea typeface="+mn-ea"/>
                  <a:cs typeface="+mn-cs"/>
                </a:rPr>
                <a:t>“Seyfarth” refers to Seyfarth Shaw LLP (an Illinois limited liability partnership). </a:t>
              </a:r>
            </a:p>
          </p:txBody>
        </p:sp>
        <p:sp>
          <p:nvSpPr>
            <p:cNvPr id="14" name="TextBox 13"/>
            <p:cNvSpPr txBox="1"/>
            <p:nvPr userDrawn="1"/>
          </p:nvSpPr>
          <p:spPr>
            <a:xfrm>
              <a:off x="7091159" y="5378260"/>
              <a:ext cx="2054952" cy="228600"/>
            </a:xfrm>
            <a:prstGeom prst="rect">
              <a:avLst/>
            </a:prstGeom>
            <a:noFill/>
          </p:spPr>
          <p:txBody>
            <a:bodyPr wrap="non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2"/>
                  </a:solidFill>
                  <a:effectLst/>
                  <a:uLnTx/>
                  <a:uFillTx/>
                  <a:latin typeface="Arial"/>
                  <a:ea typeface="+mn-ea"/>
                  <a:cs typeface="+mn-cs"/>
                </a:rPr>
                <a:t>Seyfarth Shaw LLP</a:t>
              </a:r>
            </a:p>
          </p:txBody>
        </p:sp>
      </p:grpSp>
      <p:grpSp>
        <p:nvGrpSpPr>
          <p:cNvPr id="5" name="Group 4"/>
          <p:cNvGrpSpPr/>
          <p:nvPr userDrawn="1"/>
        </p:nvGrpSpPr>
        <p:grpSpPr>
          <a:xfrm>
            <a:off x="324854" y="-84221"/>
            <a:ext cx="12921914" cy="7688179"/>
            <a:chOff x="324854" y="-84221"/>
            <a:chExt cx="12921914" cy="7688179"/>
          </a:xfrm>
        </p:grpSpPr>
        <p:sp>
          <p:nvSpPr>
            <p:cNvPr id="4" name="Rectangle 3"/>
            <p:cNvSpPr/>
            <p:nvPr userDrawn="1"/>
          </p:nvSpPr>
          <p:spPr>
            <a:xfrm>
              <a:off x="12192000" y="-84221"/>
              <a:ext cx="1054768" cy="7688179"/>
            </a:xfrm>
            <a:prstGeom prst="rect">
              <a:avLst/>
            </a:prstGeom>
            <a:solidFill>
              <a:srgbClr val="E6E6E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324854" y="6858000"/>
              <a:ext cx="12031578" cy="745957"/>
            </a:xfrm>
            <a:prstGeom prst="rect">
              <a:avLst/>
            </a:prstGeom>
            <a:solidFill>
              <a:srgbClr val="E6E6E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userDrawn="1"/>
        </p:nvGrpSpPr>
        <p:grpSpPr>
          <a:xfrm>
            <a:off x="477254" y="68179"/>
            <a:ext cx="12921914" cy="7688179"/>
            <a:chOff x="324854" y="-84221"/>
            <a:chExt cx="12921914" cy="7688179"/>
          </a:xfrm>
        </p:grpSpPr>
        <p:sp>
          <p:nvSpPr>
            <p:cNvPr id="19" name="Rectangle 18"/>
            <p:cNvSpPr/>
            <p:nvPr userDrawn="1"/>
          </p:nvSpPr>
          <p:spPr>
            <a:xfrm>
              <a:off x="12192000" y="-84221"/>
              <a:ext cx="1054768" cy="7688179"/>
            </a:xfrm>
            <a:prstGeom prst="rect">
              <a:avLst/>
            </a:prstGeom>
            <a:solidFill>
              <a:srgbClr val="E6E6E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324854" y="6858000"/>
              <a:ext cx="12031578" cy="745957"/>
            </a:xfrm>
            <a:prstGeom prst="rect">
              <a:avLst/>
            </a:prstGeom>
            <a:solidFill>
              <a:srgbClr val="E6E6E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ooter Placeholder 5"/>
          <p:cNvSpPr>
            <a:spLocks noGrp="1"/>
          </p:cNvSpPr>
          <p:nvPr>
            <p:ph type="ftr" sz="quarter" idx="12"/>
          </p:nvPr>
        </p:nvSpPr>
        <p:spPr>
          <a:xfrm>
            <a:off x="667512" y="6016752"/>
            <a:ext cx="5486400" cy="123111"/>
          </a:xfrm>
        </p:spPr>
        <p:txBody>
          <a:bodyPr/>
          <a:lstStyle>
            <a:lvl1pPr>
              <a:defRPr sz="800">
                <a:solidFill>
                  <a:schemeClr val="tx2"/>
                </a:solidFill>
              </a:defRPr>
            </a:lvl1pPr>
          </a:lstStyle>
          <a:p>
            <a:r>
              <a:rPr lang="en-US"/>
              <a:t>©2020 Seyfarth Shaw LLP. All rights reserved. Private and Confidential</a:t>
            </a:r>
            <a:endParaRPr lang="en-US" dirty="0"/>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96939" y="1167928"/>
            <a:ext cx="6348250" cy="6340857"/>
          </a:xfrm>
          <a:prstGeom prst="rect">
            <a:avLst/>
          </a:prstGeom>
        </p:spPr>
      </p:pic>
    </p:spTree>
    <p:extLst>
      <p:ext uri="{BB962C8B-B14F-4D97-AF65-F5344CB8AC3E}">
        <p14:creationId xmlns:p14="http://schemas.microsoft.com/office/powerpoint/2010/main" val="309769903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Quote Teal">
    <p:bg>
      <p:bgPr>
        <a:solidFill>
          <a:srgbClr val="009D93"/>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a:t>©2020 Seyfarth Shaw LLP. All rights reserved. Private and Confidential</a:t>
            </a:r>
            <a:endParaRPr lang="en-US" dirty="0"/>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dirty="0"/>
          </a:p>
        </p:txBody>
      </p:sp>
      <p:sp>
        <p:nvSpPr>
          <p:cNvPr id="5" name="Text Placeholder 6"/>
          <p:cNvSpPr txBox="1">
            <a:spLocks/>
          </p:cNvSpPr>
          <p:nvPr/>
        </p:nvSpPr>
        <p:spPr bwMode="gray">
          <a:xfrm>
            <a:off x="0" y="-181976"/>
            <a:ext cx="3160295" cy="1929436"/>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30000" i="1" dirty="0">
                <a:solidFill>
                  <a:srgbClr val="96DBD2"/>
                </a:solidFill>
              </a:rPr>
              <a:t>“</a:t>
            </a:r>
            <a:endParaRPr lang="en-US" sz="30000" dirty="0">
              <a:solidFill>
                <a:srgbClr val="96DBD2"/>
              </a:solidFill>
            </a:endParaRPr>
          </a:p>
        </p:txBody>
      </p:sp>
      <p:sp>
        <p:nvSpPr>
          <p:cNvPr id="6" name="Text Placeholder 6"/>
          <p:cNvSpPr txBox="1">
            <a:spLocks/>
          </p:cNvSpPr>
          <p:nvPr/>
        </p:nvSpPr>
        <p:spPr bwMode="gray">
          <a:xfrm flipH="1" flipV="1">
            <a:off x="9457159" y="4398869"/>
            <a:ext cx="2734841" cy="2273823"/>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defTabSz="914400" rtl="0" eaLnBrk="1" latinLnBrk="0" hangingPunct="1">
              <a:lnSpc>
                <a:spcPct val="90000"/>
              </a:lnSpc>
              <a:spcBef>
                <a:spcPts val="1200"/>
              </a:spcBef>
              <a:spcAft>
                <a:spcPts val="0"/>
              </a:spcAft>
              <a:buFont typeface="Arial" panose="020B0604020202020204" pitchFamily="34" charset="0"/>
              <a:buNone/>
            </a:pPr>
            <a:r>
              <a:rPr lang="en-US" sz="30000" b="1" i="1" kern="1200" dirty="0">
                <a:solidFill>
                  <a:srgbClr val="96DBD2"/>
                </a:solidFill>
                <a:latin typeface="+mn-lt"/>
                <a:ea typeface="+mn-ea"/>
                <a:cs typeface="+mn-cs"/>
              </a:rPr>
              <a:t>“</a:t>
            </a:r>
          </a:p>
        </p:txBody>
      </p:sp>
      <p:sp>
        <p:nvSpPr>
          <p:cNvPr id="7" name="Text Placeholder 6"/>
          <p:cNvSpPr>
            <a:spLocks noGrp="1"/>
          </p:cNvSpPr>
          <p:nvPr>
            <p:ph type="body" sz="quarter" idx="13"/>
          </p:nvPr>
        </p:nvSpPr>
        <p:spPr>
          <a:xfrm>
            <a:off x="1074518" y="5160876"/>
            <a:ext cx="3877056" cy="374904"/>
          </a:xfrm>
        </p:spPr>
        <p:txBody>
          <a:bodyPr/>
          <a:lstStyle>
            <a:lvl1pPr marL="0" indent="0">
              <a:buFontTx/>
              <a:buNone/>
              <a:defRPr>
                <a:solidFill>
                  <a:schemeClr val="tx2"/>
                </a:solidFill>
              </a:defRPr>
            </a:lvl1pPr>
          </a:lstStyle>
          <a:p>
            <a:pPr lvl="0"/>
            <a:r>
              <a:rPr lang="en-US"/>
              <a:t>Edit Master text styles</a:t>
            </a:r>
          </a:p>
        </p:txBody>
      </p:sp>
      <p:sp>
        <p:nvSpPr>
          <p:cNvPr id="12" name="Title 1"/>
          <p:cNvSpPr>
            <a:spLocks noGrp="1"/>
          </p:cNvSpPr>
          <p:nvPr>
            <p:ph type="ctrTitle"/>
          </p:nvPr>
        </p:nvSpPr>
        <p:spPr>
          <a:xfrm>
            <a:off x="1074518" y="2434808"/>
            <a:ext cx="9841203" cy="553998"/>
          </a:xfrm>
        </p:spPr>
        <p:txBody>
          <a:bodyPr wrap="square" anchor="t" anchorCtr="0">
            <a:spAutoFit/>
          </a:bodyPr>
          <a:lstStyle>
            <a:lvl1pPr>
              <a:lnSpc>
                <a:spcPct val="100000"/>
              </a:lnSpc>
              <a:defRPr sz="3600" b="1" i="1">
                <a:solidFill>
                  <a:schemeClr val="tx2"/>
                </a:solidFill>
                <a:latin typeface="+mn-lt"/>
              </a:defRPr>
            </a:lvl1pPr>
          </a:lstStyle>
          <a:p>
            <a:r>
              <a:rPr lang="en-US"/>
              <a:t>Click to edit Master title style</a:t>
            </a:r>
            <a:endParaRPr lang="en-US" dirty="0"/>
          </a:p>
        </p:txBody>
      </p:sp>
      <p:cxnSp>
        <p:nvCxnSpPr>
          <p:cNvPr id="8" name="Straight Connector 7"/>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
        <p:nvSpPr>
          <p:cNvPr id="9" name="Text Placeholder 6"/>
          <p:cNvSpPr txBox="1">
            <a:spLocks/>
          </p:cNvSpPr>
          <p:nvPr/>
        </p:nvSpPr>
        <p:spPr bwMode="gray">
          <a:xfrm>
            <a:off x="0" y="-181976"/>
            <a:ext cx="3160295" cy="1929436"/>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30000" i="1" dirty="0">
                <a:solidFill>
                  <a:srgbClr val="96DBD2"/>
                </a:solidFill>
              </a:rPr>
              <a:t>“</a:t>
            </a:r>
            <a:endParaRPr lang="en-US" sz="30000" dirty="0">
              <a:solidFill>
                <a:srgbClr val="96DBD2"/>
              </a:solidFill>
            </a:endParaRPr>
          </a:p>
        </p:txBody>
      </p:sp>
      <p:sp>
        <p:nvSpPr>
          <p:cNvPr id="10" name="Text Placeholder 6"/>
          <p:cNvSpPr txBox="1">
            <a:spLocks/>
          </p:cNvSpPr>
          <p:nvPr/>
        </p:nvSpPr>
        <p:spPr bwMode="gray">
          <a:xfrm flipH="1" flipV="1">
            <a:off x="9457159" y="4398869"/>
            <a:ext cx="2734841" cy="2273823"/>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defTabSz="914400" rtl="0" eaLnBrk="1" latinLnBrk="0" hangingPunct="1">
              <a:lnSpc>
                <a:spcPct val="90000"/>
              </a:lnSpc>
              <a:spcBef>
                <a:spcPts val="1200"/>
              </a:spcBef>
              <a:spcAft>
                <a:spcPts val="0"/>
              </a:spcAft>
              <a:buFont typeface="Arial" panose="020B0604020202020204" pitchFamily="34" charset="0"/>
              <a:buNone/>
            </a:pPr>
            <a:r>
              <a:rPr lang="en-US" sz="30000" b="1" i="1" kern="1200" dirty="0">
                <a:solidFill>
                  <a:srgbClr val="96DBD2"/>
                </a:solidFill>
                <a:latin typeface="+mn-lt"/>
                <a:ea typeface="+mn-ea"/>
                <a:cs typeface="+mn-cs"/>
              </a:rPr>
              <a:t>“</a:t>
            </a:r>
          </a:p>
        </p:txBody>
      </p:sp>
      <p:cxnSp>
        <p:nvCxnSpPr>
          <p:cNvPr id="11" name="Straight Connector 10"/>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
        <p:nvSpPr>
          <p:cNvPr id="13" name="Text Placeholder 6"/>
          <p:cNvSpPr txBox="1">
            <a:spLocks/>
          </p:cNvSpPr>
          <p:nvPr userDrawn="1"/>
        </p:nvSpPr>
        <p:spPr bwMode="gray">
          <a:xfrm>
            <a:off x="0" y="-181976"/>
            <a:ext cx="3160295" cy="1929436"/>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30000" i="1" dirty="0">
                <a:solidFill>
                  <a:srgbClr val="96DBD2"/>
                </a:solidFill>
              </a:rPr>
              <a:t>“</a:t>
            </a:r>
            <a:endParaRPr lang="en-US" sz="30000" dirty="0">
              <a:solidFill>
                <a:srgbClr val="96DBD2"/>
              </a:solidFill>
            </a:endParaRPr>
          </a:p>
        </p:txBody>
      </p:sp>
      <p:sp>
        <p:nvSpPr>
          <p:cNvPr id="14" name="Text Placeholder 6"/>
          <p:cNvSpPr txBox="1">
            <a:spLocks/>
          </p:cNvSpPr>
          <p:nvPr userDrawn="1"/>
        </p:nvSpPr>
        <p:spPr bwMode="gray">
          <a:xfrm flipH="1" flipV="1">
            <a:off x="9457159" y="4398869"/>
            <a:ext cx="2734841" cy="2273823"/>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defTabSz="914400" rtl="0" eaLnBrk="1" latinLnBrk="0" hangingPunct="1">
              <a:lnSpc>
                <a:spcPct val="90000"/>
              </a:lnSpc>
              <a:spcBef>
                <a:spcPts val="1200"/>
              </a:spcBef>
              <a:spcAft>
                <a:spcPts val="0"/>
              </a:spcAft>
              <a:buFont typeface="Arial" panose="020B0604020202020204" pitchFamily="34" charset="0"/>
              <a:buNone/>
            </a:pPr>
            <a:r>
              <a:rPr lang="en-US" sz="30000" b="1" i="1" kern="1200" dirty="0">
                <a:solidFill>
                  <a:srgbClr val="96DBD2"/>
                </a:solidFill>
                <a:latin typeface="+mn-lt"/>
                <a:ea typeface="+mn-ea"/>
                <a:cs typeface="+mn-cs"/>
              </a:rPr>
              <a:t>“</a:t>
            </a:r>
          </a:p>
        </p:txBody>
      </p:sp>
      <p:cxnSp>
        <p:nvCxnSpPr>
          <p:cNvPr id="15" name="Straight Connector 14"/>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9099043"/>
      </p:ext>
    </p:extLst>
  </p:cSld>
  <p:clrMapOvr>
    <a:masterClrMapping/>
  </p:clrMapOvr>
  <p:extLst>
    <p:ext uri="{DCECCB84-F9BA-43D5-87BE-67443E8EF086}">
      <p15:sldGuideLst xmlns:p15="http://schemas.microsoft.com/office/powerpoint/2012/main">
        <p15:guide id="1" orient="horz" pos="2088">
          <p15:clr>
            <a:srgbClr val="FBAE40"/>
          </p15:clr>
        </p15:guide>
        <p15:guide id="2" pos="672">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Quote Dark Purple">
    <p:bg>
      <p:bgPr>
        <a:solidFill>
          <a:schemeClr val="accent6"/>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a:t>©2020 Seyfarth Shaw LLP. All rights reserved. Private and Confidential</a:t>
            </a:r>
            <a:endParaRPr lang="en-US" dirty="0"/>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dirty="0"/>
          </a:p>
        </p:txBody>
      </p:sp>
      <p:sp>
        <p:nvSpPr>
          <p:cNvPr id="5" name="Text Placeholder 6"/>
          <p:cNvSpPr txBox="1">
            <a:spLocks/>
          </p:cNvSpPr>
          <p:nvPr/>
        </p:nvSpPr>
        <p:spPr bwMode="gray">
          <a:xfrm>
            <a:off x="0" y="-181976"/>
            <a:ext cx="3160295" cy="1929436"/>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30000" i="1" dirty="0">
                <a:solidFill>
                  <a:schemeClr val="accent5"/>
                </a:solidFill>
              </a:rPr>
              <a:t>“</a:t>
            </a:r>
            <a:endParaRPr lang="en-US" sz="30000" dirty="0">
              <a:solidFill>
                <a:schemeClr val="accent5"/>
              </a:solidFill>
            </a:endParaRPr>
          </a:p>
        </p:txBody>
      </p:sp>
      <p:sp>
        <p:nvSpPr>
          <p:cNvPr id="6" name="Text Placeholder 6"/>
          <p:cNvSpPr txBox="1">
            <a:spLocks/>
          </p:cNvSpPr>
          <p:nvPr/>
        </p:nvSpPr>
        <p:spPr bwMode="gray">
          <a:xfrm flipH="1" flipV="1">
            <a:off x="9457159" y="4398869"/>
            <a:ext cx="2734841" cy="2273823"/>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defTabSz="914400" rtl="0" eaLnBrk="1" latinLnBrk="0" hangingPunct="1">
              <a:lnSpc>
                <a:spcPct val="90000"/>
              </a:lnSpc>
              <a:spcBef>
                <a:spcPts val="1200"/>
              </a:spcBef>
              <a:spcAft>
                <a:spcPts val="0"/>
              </a:spcAft>
              <a:buFont typeface="Arial" panose="020B0604020202020204" pitchFamily="34" charset="0"/>
              <a:buNone/>
            </a:pPr>
            <a:r>
              <a:rPr lang="en-US" sz="30000" b="1" i="1" kern="1200" dirty="0">
                <a:solidFill>
                  <a:schemeClr val="accent5"/>
                </a:solidFill>
                <a:latin typeface="+mn-lt"/>
                <a:ea typeface="+mn-ea"/>
                <a:cs typeface="+mn-cs"/>
              </a:rPr>
              <a:t>“</a:t>
            </a:r>
          </a:p>
        </p:txBody>
      </p:sp>
      <p:sp>
        <p:nvSpPr>
          <p:cNvPr id="7" name="Text Placeholder 6"/>
          <p:cNvSpPr>
            <a:spLocks noGrp="1"/>
          </p:cNvSpPr>
          <p:nvPr>
            <p:ph type="body" sz="quarter" idx="13"/>
          </p:nvPr>
        </p:nvSpPr>
        <p:spPr>
          <a:xfrm>
            <a:off x="1074518" y="5160876"/>
            <a:ext cx="3877056" cy="374904"/>
          </a:xfrm>
        </p:spPr>
        <p:txBody>
          <a:bodyPr/>
          <a:lstStyle>
            <a:lvl1pPr marL="0" indent="0">
              <a:buFontTx/>
              <a:buNone/>
              <a:defRPr>
                <a:solidFill>
                  <a:schemeClr val="tx2"/>
                </a:solidFill>
              </a:defRPr>
            </a:lvl1pPr>
          </a:lstStyle>
          <a:p>
            <a:pPr lvl="0"/>
            <a:r>
              <a:rPr lang="en-US"/>
              <a:t>Edit Master text styles</a:t>
            </a:r>
          </a:p>
        </p:txBody>
      </p:sp>
      <p:sp>
        <p:nvSpPr>
          <p:cNvPr id="12" name="Title 1"/>
          <p:cNvSpPr>
            <a:spLocks noGrp="1"/>
          </p:cNvSpPr>
          <p:nvPr>
            <p:ph type="ctrTitle"/>
          </p:nvPr>
        </p:nvSpPr>
        <p:spPr>
          <a:xfrm>
            <a:off x="1074518" y="2434808"/>
            <a:ext cx="9841203" cy="553998"/>
          </a:xfrm>
        </p:spPr>
        <p:txBody>
          <a:bodyPr wrap="square" anchor="t" anchorCtr="0">
            <a:spAutoFit/>
          </a:bodyPr>
          <a:lstStyle>
            <a:lvl1pPr>
              <a:lnSpc>
                <a:spcPct val="100000"/>
              </a:lnSpc>
              <a:defRPr sz="3600" b="1" i="1">
                <a:solidFill>
                  <a:schemeClr val="tx2"/>
                </a:solidFill>
                <a:latin typeface="+mn-lt"/>
              </a:defRPr>
            </a:lvl1pPr>
          </a:lstStyle>
          <a:p>
            <a:r>
              <a:rPr lang="en-US"/>
              <a:t>Click to edit Master title style</a:t>
            </a:r>
            <a:endParaRPr lang="en-US" dirty="0"/>
          </a:p>
        </p:txBody>
      </p:sp>
      <p:cxnSp>
        <p:nvCxnSpPr>
          <p:cNvPr id="8" name="Straight Connector 7"/>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
        <p:nvSpPr>
          <p:cNvPr id="9" name="Text Placeholder 6"/>
          <p:cNvSpPr txBox="1">
            <a:spLocks/>
          </p:cNvSpPr>
          <p:nvPr/>
        </p:nvSpPr>
        <p:spPr bwMode="gray">
          <a:xfrm>
            <a:off x="0" y="-181976"/>
            <a:ext cx="3160295" cy="1929436"/>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30000" i="1" dirty="0">
                <a:solidFill>
                  <a:schemeClr val="accent5"/>
                </a:solidFill>
              </a:rPr>
              <a:t>“</a:t>
            </a:r>
            <a:endParaRPr lang="en-US" sz="30000" dirty="0">
              <a:solidFill>
                <a:schemeClr val="accent5"/>
              </a:solidFill>
            </a:endParaRPr>
          </a:p>
        </p:txBody>
      </p:sp>
      <p:sp>
        <p:nvSpPr>
          <p:cNvPr id="10" name="Text Placeholder 6"/>
          <p:cNvSpPr txBox="1">
            <a:spLocks/>
          </p:cNvSpPr>
          <p:nvPr/>
        </p:nvSpPr>
        <p:spPr bwMode="gray">
          <a:xfrm flipH="1" flipV="1">
            <a:off x="9457159" y="4398869"/>
            <a:ext cx="2734841" cy="2273823"/>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defTabSz="914400" rtl="0" eaLnBrk="1" latinLnBrk="0" hangingPunct="1">
              <a:lnSpc>
                <a:spcPct val="90000"/>
              </a:lnSpc>
              <a:spcBef>
                <a:spcPts val="1200"/>
              </a:spcBef>
              <a:spcAft>
                <a:spcPts val="0"/>
              </a:spcAft>
              <a:buFont typeface="Arial" panose="020B0604020202020204" pitchFamily="34" charset="0"/>
              <a:buNone/>
            </a:pPr>
            <a:r>
              <a:rPr lang="en-US" sz="30000" b="1" i="1" kern="1200" dirty="0">
                <a:solidFill>
                  <a:schemeClr val="accent5"/>
                </a:solidFill>
                <a:latin typeface="+mn-lt"/>
                <a:ea typeface="+mn-ea"/>
                <a:cs typeface="+mn-cs"/>
              </a:rPr>
              <a:t>“</a:t>
            </a:r>
          </a:p>
        </p:txBody>
      </p:sp>
      <p:cxnSp>
        <p:nvCxnSpPr>
          <p:cNvPr id="11" name="Straight Connector 10"/>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
        <p:nvSpPr>
          <p:cNvPr id="13" name="Text Placeholder 6"/>
          <p:cNvSpPr txBox="1">
            <a:spLocks/>
          </p:cNvSpPr>
          <p:nvPr userDrawn="1"/>
        </p:nvSpPr>
        <p:spPr bwMode="gray">
          <a:xfrm>
            <a:off x="0" y="-181976"/>
            <a:ext cx="3160295" cy="1929436"/>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30000" i="1" dirty="0">
                <a:solidFill>
                  <a:schemeClr val="accent5"/>
                </a:solidFill>
              </a:rPr>
              <a:t>“</a:t>
            </a:r>
            <a:endParaRPr lang="en-US" sz="30000" dirty="0">
              <a:solidFill>
                <a:schemeClr val="accent5"/>
              </a:solidFill>
            </a:endParaRPr>
          </a:p>
        </p:txBody>
      </p:sp>
      <p:sp>
        <p:nvSpPr>
          <p:cNvPr id="14" name="Text Placeholder 6"/>
          <p:cNvSpPr txBox="1">
            <a:spLocks/>
          </p:cNvSpPr>
          <p:nvPr userDrawn="1"/>
        </p:nvSpPr>
        <p:spPr bwMode="gray">
          <a:xfrm flipH="1" flipV="1">
            <a:off x="9457159" y="4398869"/>
            <a:ext cx="2734841" cy="2273823"/>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defTabSz="914400" rtl="0" eaLnBrk="1" latinLnBrk="0" hangingPunct="1">
              <a:lnSpc>
                <a:spcPct val="90000"/>
              </a:lnSpc>
              <a:spcBef>
                <a:spcPts val="1200"/>
              </a:spcBef>
              <a:spcAft>
                <a:spcPts val="0"/>
              </a:spcAft>
              <a:buFont typeface="Arial" panose="020B0604020202020204" pitchFamily="34" charset="0"/>
              <a:buNone/>
            </a:pPr>
            <a:r>
              <a:rPr lang="en-US" sz="30000" b="1" i="1" kern="1200" dirty="0">
                <a:solidFill>
                  <a:schemeClr val="accent5"/>
                </a:solidFill>
                <a:latin typeface="+mn-lt"/>
                <a:ea typeface="+mn-ea"/>
                <a:cs typeface="+mn-cs"/>
              </a:rPr>
              <a:t>“</a:t>
            </a:r>
          </a:p>
        </p:txBody>
      </p:sp>
      <p:cxnSp>
        <p:nvCxnSpPr>
          <p:cNvPr id="15" name="Straight Connector 14"/>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9243725"/>
      </p:ext>
    </p:extLst>
  </p:cSld>
  <p:clrMapOvr>
    <a:masterClrMapping/>
  </p:clrMapOvr>
  <p:extLst>
    <p:ext uri="{DCECCB84-F9BA-43D5-87BE-67443E8EF086}">
      <p15:sldGuideLst xmlns:p15="http://schemas.microsoft.com/office/powerpoint/2012/main">
        <p15:guide id="1" orient="horz" pos="2088">
          <p15:clr>
            <a:srgbClr val="FBAE40"/>
          </p15:clr>
        </p15:guide>
        <p15:guide id="2" pos="672">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Metrics Black">
    <p:bg>
      <p:bgPr>
        <a:solidFill>
          <a:schemeClr val="bg1"/>
        </a:solidFill>
        <a:effectLst/>
      </p:bgPr>
    </p:bg>
    <p:spTree>
      <p:nvGrpSpPr>
        <p:cNvPr id="1" name=""/>
        <p:cNvGrpSpPr/>
        <p:nvPr/>
      </p:nvGrpSpPr>
      <p:grpSpPr>
        <a:xfrm>
          <a:off x="0" y="0"/>
          <a:ext cx="0" cy="0"/>
          <a:chOff x="0" y="0"/>
          <a:chExt cx="0" cy="0"/>
        </a:xfrm>
      </p:grpSpPr>
      <p:cxnSp>
        <p:nvCxnSpPr>
          <p:cNvPr id="10" name="Straight Connector 9"/>
          <p:cNvCxnSpPr/>
          <p:nvPr/>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sz="quarter" idx="12"/>
          </p:nvPr>
        </p:nvSpPr>
        <p:spPr>
          <a:xfrm>
            <a:off x="6196555" y="3466709"/>
            <a:ext cx="5308600" cy="2743200"/>
          </a:xfrm>
        </p:spPr>
        <p:txBody>
          <a:bodyPr/>
          <a:lstStyle>
            <a:lvl1pPr marL="0" indent="0">
              <a:spcAft>
                <a:spcPts val="0"/>
              </a:spcAft>
              <a:buFontTx/>
              <a:buNone/>
              <a:defRPr sz="2800" b="1">
                <a:solidFill>
                  <a:schemeClr val="tx2"/>
                </a:solidFill>
                <a:latin typeface="+mn-lt"/>
              </a:defRPr>
            </a:lvl1pPr>
            <a:lvl2pPr marL="0" indent="0">
              <a:spcBef>
                <a:spcPts val="0"/>
              </a:spcBef>
              <a:spcAft>
                <a:spcPts val="1200"/>
              </a:spcAft>
              <a:buNone/>
              <a:defRPr>
                <a:solidFill>
                  <a:schemeClr val="bg1"/>
                </a:solidFill>
              </a:defRPr>
            </a:lvl2pPr>
            <a:lvl3pPr marL="511175" indent="-395288">
              <a:defRPr sz="2400">
                <a:solidFill>
                  <a:schemeClr val="bg1"/>
                </a:solidFill>
              </a:defRPr>
            </a:lvl3pPr>
          </a:lstStyle>
          <a:p>
            <a:pPr lvl="0"/>
            <a:r>
              <a:rPr lang="en-US"/>
              <a:t>Edit Master text styles</a:t>
            </a:r>
          </a:p>
        </p:txBody>
      </p:sp>
      <p:sp>
        <p:nvSpPr>
          <p:cNvPr id="12" name="Title 1"/>
          <p:cNvSpPr>
            <a:spLocks noGrp="1"/>
          </p:cNvSpPr>
          <p:nvPr>
            <p:ph type="ctrTitle"/>
          </p:nvPr>
        </p:nvSpPr>
        <p:spPr>
          <a:xfrm>
            <a:off x="466058" y="471832"/>
            <a:ext cx="11118460" cy="2382191"/>
          </a:xfrm>
        </p:spPr>
        <p:txBody>
          <a:bodyPr wrap="square" anchor="b" anchorCtr="0">
            <a:spAutoFit/>
          </a:bodyPr>
          <a:lstStyle>
            <a:lvl1pPr>
              <a:defRPr sz="17200">
                <a:solidFill>
                  <a:schemeClr val="tx2"/>
                </a:solidFill>
                <a:latin typeface="+mj-lt"/>
              </a:defRPr>
            </a:lvl1pPr>
          </a:lstStyle>
          <a:p>
            <a:r>
              <a:rPr lang="en-US"/>
              <a:t>Click to edit Master title style</a:t>
            </a:r>
            <a:endParaRPr lang="en-US" dirty="0"/>
          </a:p>
        </p:txBody>
      </p:sp>
      <p:sp>
        <p:nvSpPr>
          <p:cNvPr id="9" name="Footer Placeholder 4"/>
          <p:cNvSpPr>
            <a:spLocks noGrp="1"/>
          </p:cNvSpPr>
          <p:nvPr>
            <p:ph type="ftr" sz="quarter" idx="3"/>
          </p:nvPr>
        </p:nvSpPr>
        <p:spPr>
          <a:xfrm>
            <a:off x="445988" y="6680386"/>
            <a:ext cx="9144000" cy="123111"/>
          </a:xfrm>
          <a:prstGeom prst="rect">
            <a:avLst/>
          </a:prstGeom>
        </p:spPr>
        <p:txBody>
          <a:bodyPr vert="horz" lIns="0" tIns="0" rIns="0" bIns="0" rtlCol="0" anchor="b" anchorCtr="0">
            <a:spAutoFit/>
          </a:bodyPr>
          <a:lstStyle>
            <a:lvl1pPr algn="l">
              <a:defRPr sz="800">
                <a:solidFill>
                  <a:schemeClr val="tx2"/>
                </a:solidFill>
              </a:defRPr>
            </a:lvl1pPr>
          </a:lstStyle>
          <a:p>
            <a:r>
              <a:rPr lang="en-US"/>
              <a:t>©2020 Seyfarth Shaw LLP. All rights reserved. Private and Confidential</a:t>
            </a:r>
            <a:endParaRPr lang="en-US" dirty="0"/>
          </a:p>
        </p:txBody>
      </p:sp>
      <p:cxnSp>
        <p:nvCxnSpPr>
          <p:cNvPr id="15" name="Straight Connector 14"/>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8" name="Slide Number Placeholder 5"/>
          <p:cNvSpPr>
            <a:spLocks noGrp="1"/>
          </p:cNvSpPr>
          <p:nvPr>
            <p:ph type="sldNum" sz="quarter" idx="4"/>
          </p:nvPr>
        </p:nvSpPr>
        <p:spPr>
          <a:xfrm>
            <a:off x="11499851" y="6680386"/>
            <a:ext cx="253255" cy="123111"/>
          </a:xfrm>
          <a:prstGeom prst="rect">
            <a:avLst/>
          </a:prstGeom>
        </p:spPr>
        <p:txBody>
          <a:bodyPr vert="horz" wrap="square" lIns="0" tIns="0" rIns="0" bIns="0" rtlCol="0" anchor="ctr">
            <a:spAutoFit/>
          </a:bodyPr>
          <a:lstStyle>
            <a:lvl1pPr algn="r">
              <a:defRPr sz="800">
                <a:solidFill>
                  <a:schemeClr val="tx2"/>
                </a:solidFill>
              </a:defRPr>
            </a:lvl1pPr>
          </a:lstStyle>
          <a:p>
            <a:fld id="{8F61AF13-11BC-4357-89F3-660C939FF256}" type="slidenum">
              <a:rPr lang="en-US" smtClean="0"/>
              <a:pPr/>
              <a:t>‹#›</a:t>
            </a:fld>
            <a:endParaRPr lang="en-US" dirty="0"/>
          </a:p>
        </p:txBody>
      </p:sp>
      <p:cxnSp>
        <p:nvCxnSpPr>
          <p:cNvPr id="11" name="Straight Connector 10"/>
          <p:cNvCxnSpPr/>
          <p:nvPr/>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318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Metrics Gray">
    <p:bg>
      <p:bgPr>
        <a:solidFill>
          <a:schemeClr val="tx1"/>
        </a:solidFill>
        <a:effectLst/>
      </p:bgPr>
    </p:bg>
    <p:spTree>
      <p:nvGrpSpPr>
        <p:cNvPr id="1" name=""/>
        <p:cNvGrpSpPr/>
        <p:nvPr/>
      </p:nvGrpSpPr>
      <p:grpSpPr>
        <a:xfrm>
          <a:off x="0" y="0"/>
          <a:ext cx="0" cy="0"/>
          <a:chOff x="0" y="0"/>
          <a:chExt cx="0" cy="0"/>
        </a:xfrm>
      </p:grpSpPr>
      <p:cxnSp>
        <p:nvCxnSpPr>
          <p:cNvPr id="10" name="Straight Connector 9"/>
          <p:cNvCxnSpPr/>
          <p:nvPr/>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sz="quarter" idx="12"/>
          </p:nvPr>
        </p:nvSpPr>
        <p:spPr>
          <a:xfrm>
            <a:off x="6196555" y="3466709"/>
            <a:ext cx="5308600" cy="2743200"/>
          </a:xfrm>
        </p:spPr>
        <p:txBody>
          <a:bodyPr/>
          <a:lstStyle>
            <a:lvl1pPr marL="0" indent="0">
              <a:spcAft>
                <a:spcPts val="0"/>
              </a:spcAft>
              <a:buFontTx/>
              <a:buNone/>
              <a:defRPr sz="2800" b="1">
                <a:solidFill>
                  <a:schemeClr val="tx2"/>
                </a:solidFill>
                <a:latin typeface="+mn-lt"/>
              </a:defRPr>
            </a:lvl1pPr>
            <a:lvl2pPr marL="0" indent="0">
              <a:spcBef>
                <a:spcPts val="0"/>
              </a:spcBef>
              <a:spcAft>
                <a:spcPts val="1200"/>
              </a:spcAft>
              <a:buNone/>
              <a:defRPr>
                <a:solidFill>
                  <a:schemeClr val="bg1"/>
                </a:solidFill>
              </a:defRPr>
            </a:lvl2pPr>
            <a:lvl3pPr marL="511175" indent="-395288">
              <a:defRPr sz="2400">
                <a:solidFill>
                  <a:schemeClr val="bg1"/>
                </a:solidFill>
              </a:defRPr>
            </a:lvl3pPr>
          </a:lstStyle>
          <a:p>
            <a:pPr lvl="0"/>
            <a:r>
              <a:rPr lang="en-US"/>
              <a:t>Edit Master text styles</a:t>
            </a:r>
          </a:p>
        </p:txBody>
      </p:sp>
      <p:sp>
        <p:nvSpPr>
          <p:cNvPr id="12" name="Title 1"/>
          <p:cNvSpPr>
            <a:spLocks noGrp="1"/>
          </p:cNvSpPr>
          <p:nvPr>
            <p:ph type="ctrTitle"/>
          </p:nvPr>
        </p:nvSpPr>
        <p:spPr>
          <a:xfrm>
            <a:off x="466058" y="471832"/>
            <a:ext cx="11118460" cy="2382191"/>
          </a:xfrm>
        </p:spPr>
        <p:txBody>
          <a:bodyPr wrap="square" anchor="b" anchorCtr="0">
            <a:spAutoFit/>
          </a:bodyPr>
          <a:lstStyle>
            <a:lvl1pPr>
              <a:defRPr sz="17200">
                <a:solidFill>
                  <a:schemeClr val="tx2"/>
                </a:solidFill>
                <a:latin typeface="+mj-lt"/>
              </a:defRPr>
            </a:lvl1pPr>
          </a:lstStyle>
          <a:p>
            <a:r>
              <a:rPr lang="en-US"/>
              <a:t>Click to edit Master title style</a:t>
            </a:r>
            <a:endParaRPr lang="en-US" dirty="0"/>
          </a:p>
        </p:txBody>
      </p:sp>
      <p:sp>
        <p:nvSpPr>
          <p:cNvPr id="9" name="Footer Placeholder 4"/>
          <p:cNvSpPr>
            <a:spLocks noGrp="1"/>
          </p:cNvSpPr>
          <p:nvPr>
            <p:ph type="ftr" sz="quarter" idx="3"/>
          </p:nvPr>
        </p:nvSpPr>
        <p:spPr>
          <a:xfrm>
            <a:off x="445988" y="6680386"/>
            <a:ext cx="9144000" cy="123111"/>
          </a:xfrm>
          <a:prstGeom prst="rect">
            <a:avLst/>
          </a:prstGeom>
        </p:spPr>
        <p:txBody>
          <a:bodyPr vert="horz" lIns="0" tIns="0" rIns="0" bIns="0" rtlCol="0" anchor="b" anchorCtr="0">
            <a:spAutoFit/>
          </a:bodyPr>
          <a:lstStyle>
            <a:lvl1pPr algn="l">
              <a:defRPr sz="800">
                <a:solidFill>
                  <a:schemeClr val="tx2"/>
                </a:solidFill>
              </a:defRPr>
            </a:lvl1pPr>
          </a:lstStyle>
          <a:p>
            <a:r>
              <a:rPr lang="en-US"/>
              <a:t>©2020 Seyfarth Shaw LLP. All rights reserved. Private and Confidential</a:t>
            </a:r>
            <a:endParaRPr lang="en-US" dirty="0"/>
          </a:p>
        </p:txBody>
      </p:sp>
      <p:cxnSp>
        <p:nvCxnSpPr>
          <p:cNvPr id="15" name="Straight Connector 14"/>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8" name="Slide Number Placeholder 5"/>
          <p:cNvSpPr>
            <a:spLocks noGrp="1"/>
          </p:cNvSpPr>
          <p:nvPr>
            <p:ph type="sldNum" sz="quarter" idx="4"/>
          </p:nvPr>
        </p:nvSpPr>
        <p:spPr>
          <a:xfrm>
            <a:off x="11499851" y="6680386"/>
            <a:ext cx="253255" cy="123111"/>
          </a:xfrm>
          <a:prstGeom prst="rect">
            <a:avLst/>
          </a:prstGeom>
        </p:spPr>
        <p:txBody>
          <a:bodyPr vert="horz" wrap="square" lIns="0" tIns="0" rIns="0" bIns="0" rtlCol="0" anchor="ctr">
            <a:spAutoFit/>
          </a:bodyPr>
          <a:lstStyle>
            <a:lvl1pPr algn="r">
              <a:defRPr sz="800">
                <a:solidFill>
                  <a:schemeClr val="tx2"/>
                </a:solidFill>
              </a:defRPr>
            </a:lvl1pPr>
          </a:lstStyle>
          <a:p>
            <a:fld id="{8F61AF13-11BC-4357-89F3-660C939FF256}" type="slidenum">
              <a:rPr lang="en-US" smtClean="0"/>
              <a:pPr/>
              <a:t>‹#›</a:t>
            </a:fld>
            <a:endParaRPr lang="en-US" dirty="0"/>
          </a:p>
        </p:txBody>
      </p:sp>
      <p:cxnSp>
        <p:nvCxnSpPr>
          <p:cNvPr id="11" name="Straight Connector 10"/>
          <p:cNvCxnSpPr/>
          <p:nvPr/>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78203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Metrics Orange">
    <p:bg>
      <p:bgPr>
        <a:solidFill>
          <a:schemeClr val="accent1"/>
        </a:solidFill>
        <a:effectLst/>
      </p:bgPr>
    </p:bg>
    <p:spTree>
      <p:nvGrpSpPr>
        <p:cNvPr id="1" name=""/>
        <p:cNvGrpSpPr/>
        <p:nvPr/>
      </p:nvGrpSpPr>
      <p:grpSpPr>
        <a:xfrm>
          <a:off x="0" y="0"/>
          <a:ext cx="0" cy="0"/>
          <a:chOff x="0" y="0"/>
          <a:chExt cx="0" cy="0"/>
        </a:xfrm>
      </p:grpSpPr>
      <p:cxnSp>
        <p:nvCxnSpPr>
          <p:cNvPr id="10" name="Straight Connector 9"/>
          <p:cNvCxnSpPr/>
          <p:nvPr/>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sz="quarter" idx="12"/>
          </p:nvPr>
        </p:nvSpPr>
        <p:spPr>
          <a:xfrm>
            <a:off x="6196555" y="3466709"/>
            <a:ext cx="5308600" cy="2743200"/>
          </a:xfrm>
        </p:spPr>
        <p:txBody>
          <a:bodyPr/>
          <a:lstStyle>
            <a:lvl1pPr marL="0" indent="0">
              <a:spcAft>
                <a:spcPts val="0"/>
              </a:spcAft>
              <a:buFontTx/>
              <a:buNone/>
              <a:defRPr sz="2800" b="1">
                <a:solidFill>
                  <a:schemeClr val="tx2"/>
                </a:solidFill>
                <a:latin typeface="+mn-lt"/>
              </a:defRPr>
            </a:lvl1pPr>
            <a:lvl2pPr marL="0" indent="0">
              <a:spcBef>
                <a:spcPts val="0"/>
              </a:spcBef>
              <a:spcAft>
                <a:spcPts val="1200"/>
              </a:spcAft>
              <a:buNone/>
              <a:defRPr>
                <a:solidFill>
                  <a:schemeClr val="bg1"/>
                </a:solidFill>
              </a:defRPr>
            </a:lvl2pPr>
            <a:lvl3pPr marL="511175" indent="-395288">
              <a:defRPr sz="2400">
                <a:solidFill>
                  <a:schemeClr val="bg1"/>
                </a:solidFill>
              </a:defRPr>
            </a:lvl3pPr>
          </a:lstStyle>
          <a:p>
            <a:pPr lvl="0"/>
            <a:r>
              <a:rPr lang="en-US"/>
              <a:t>Edit Master text styles</a:t>
            </a:r>
          </a:p>
        </p:txBody>
      </p:sp>
      <p:sp>
        <p:nvSpPr>
          <p:cNvPr id="12" name="Title 1"/>
          <p:cNvSpPr>
            <a:spLocks noGrp="1"/>
          </p:cNvSpPr>
          <p:nvPr>
            <p:ph type="ctrTitle"/>
          </p:nvPr>
        </p:nvSpPr>
        <p:spPr>
          <a:xfrm>
            <a:off x="466058" y="471832"/>
            <a:ext cx="11118460" cy="2382191"/>
          </a:xfrm>
        </p:spPr>
        <p:txBody>
          <a:bodyPr wrap="square" anchor="b" anchorCtr="0">
            <a:spAutoFit/>
          </a:bodyPr>
          <a:lstStyle>
            <a:lvl1pPr>
              <a:defRPr sz="17200">
                <a:solidFill>
                  <a:schemeClr val="tx2"/>
                </a:solidFill>
                <a:latin typeface="+mj-lt"/>
              </a:defRPr>
            </a:lvl1pPr>
          </a:lstStyle>
          <a:p>
            <a:r>
              <a:rPr lang="en-US"/>
              <a:t>Click to edit Master title style</a:t>
            </a:r>
            <a:endParaRPr lang="en-US" dirty="0"/>
          </a:p>
        </p:txBody>
      </p:sp>
      <p:sp>
        <p:nvSpPr>
          <p:cNvPr id="9" name="Footer Placeholder 4"/>
          <p:cNvSpPr>
            <a:spLocks noGrp="1"/>
          </p:cNvSpPr>
          <p:nvPr>
            <p:ph type="ftr" sz="quarter" idx="3"/>
          </p:nvPr>
        </p:nvSpPr>
        <p:spPr>
          <a:xfrm>
            <a:off x="445988" y="6680386"/>
            <a:ext cx="9144000" cy="123111"/>
          </a:xfrm>
          <a:prstGeom prst="rect">
            <a:avLst/>
          </a:prstGeom>
        </p:spPr>
        <p:txBody>
          <a:bodyPr vert="horz" lIns="0" tIns="0" rIns="0" bIns="0" rtlCol="0" anchor="b" anchorCtr="0">
            <a:spAutoFit/>
          </a:bodyPr>
          <a:lstStyle>
            <a:lvl1pPr algn="l">
              <a:defRPr sz="800">
                <a:solidFill>
                  <a:schemeClr val="tx2"/>
                </a:solidFill>
              </a:defRPr>
            </a:lvl1pPr>
          </a:lstStyle>
          <a:p>
            <a:r>
              <a:rPr lang="en-US"/>
              <a:t>©2020 Seyfarth Shaw LLP. All rights reserved. Private and Confidential</a:t>
            </a:r>
            <a:endParaRPr lang="en-US" dirty="0"/>
          </a:p>
        </p:txBody>
      </p:sp>
      <p:cxnSp>
        <p:nvCxnSpPr>
          <p:cNvPr id="15" name="Straight Connector 14"/>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8" name="Slide Number Placeholder 5"/>
          <p:cNvSpPr>
            <a:spLocks noGrp="1"/>
          </p:cNvSpPr>
          <p:nvPr>
            <p:ph type="sldNum" sz="quarter" idx="4"/>
          </p:nvPr>
        </p:nvSpPr>
        <p:spPr>
          <a:xfrm>
            <a:off x="11499851" y="6680386"/>
            <a:ext cx="253255" cy="123111"/>
          </a:xfrm>
          <a:prstGeom prst="rect">
            <a:avLst/>
          </a:prstGeom>
        </p:spPr>
        <p:txBody>
          <a:bodyPr vert="horz" wrap="square" lIns="0" tIns="0" rIns="0" bIns="0" rtlCol="0" anchor="ctr">
            <a:spAutoFit/>
          </a:bodyPr>
          <a:lstStyle>
            <a:lvl1pPr algn="r">
              <a:defRPr sz="800">
                <a:solidFill>
                  <a:schemeClr val="tx2"/>
                </a:solidFill>
              </a:defRPr>
            </a:lvl1pPr>
          </a:lstStyle>
          <a:p>
            <a:fld id="{8F61AF13-11BC-4357-89F3-660C939FF256}" type="slidenum">
              <a:rPr lang="en-US" smtClean="0"/>
              <a:pPr/>
              <a:t>‹#›</a:t>
            </a:fld>
            <a:endParaRPr lang="en-US" dirty="0"/>
          </a:p>
        </p:txBody>
      </p:sp>
      <p:cxnSp>
        <p:nvCxnSpPr>
          <p:cNvPr id="11" name="Straight Connector 10"/>
          <p:cNvCxnSpPr/>
          <p:nvPr/>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091312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Metrics Dark Orange">
    <p:bg>
      <p:bgPr>
        <a:solidFill>
          <a:schemeClr val="accent2"/>
        </a:solidFill>
        <a:effectLst/>
      </p:bgPr>
    </p:bg>
    <p:spTree>
      <p:nvGrpSpPr>
        <p:cNvPr id="1" name=""/>
        <p:cNvGrpSpPr/>
        <p:nvPr/>
      </p:nvGrpSpPr>
      <p:grpSpPr>
        <a:xfrm>
          <a:off x="0" y="0"/>
          <a:ext cx="0" cy="0"/>
          <a:chOff x="0" y="0"/>
          <a:chExt cx="0" cy="0"/>
        </a:xfrm>
      </p:grpSpPr>
      <p:cxnSp>
        <p:nvCxnSpPr>
          <p:cNvPr id="10" name="Straight Connector 9"/>
          <p:cNvCxnSpPr/>
          <p:nvPr/>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sz="quarter" idx="12"/>
          </p:nvPr>
        </p:nvSpPr>
        <p:spPr>
          <a:xfrm>
            <a:off x="6196555" y="3466709"/>
            <a:ext cx="5308600" cy="2743200"/>
          </a:xfrm>
        </p:spPr>
        <p:txBody>
          <a:bodyPr/>
          <a:lstStyle>
            <a:lvl1pPr marL="0" indent="0">
              <a:spcAft>
                <a:spcPts val="0"/>
              </a:spcAft>
              <a:buFontTx/>
              <a:buNone/>
              <a:defRPr sz="2800" b="1">
                <a:solidFill>
                  <a:schemeClr val="tx2"/>
                </a:solidFill>
                <a:latin typeface="+mn-lt"/>
              </a:defRPr>
            </a:lvl1pPr>
            <a:lvl2pPr marL="0" indent="0">
              <a:spcBef>
                <a:spcPts val="0"/>
              </a:spcBef>
              <a:spcAft>
                <a:spcPts val="1200"/>
              </a:spcAft>
              <a:buNone/>
              <a:defRPr>
                <a:solidFill>
                  <a:schemeClr val="bg1"/>
                </a:solidFill>
              </a:defRPr>
            </a:lvl2pPr>
            <a:lvl3pPr marL="511175" indent="-395288">
              <a:defRPr sz="2400">
                <a:solidFill>
                  <a:schemeClr val="bg1"/>
                </a:solidFill>
              </a:defRPr>
            </a:lvl3pPr>
          </a:lstStyle>
          <a:p>
            <a:pPr lvl="0"/>
            <a:r>
              <a:rPr lang="en-US"/>
              <a:t>Edit Master text styles</a:t>
            </a:r>
          </a:p>
        </p:txBody>
      </p:sp>
      <p:sp>
        <p:nvSpPr>
          <p:cNvPr id="12" name="Title 1"/>
          <p:cNvSpPr>
            <a:spLocks noGrp="1"/>
          </p:cNvSpPr>
          <p:nvPr>
            <p:ph type="ctrTitle"/>
          </p:nvPr>
        </p:nvSpPr>
        <p:spPr>
          <a:xfrm>
            <a:off x="466058" y="471832"/>
            <a:ext cx="11118460" cy="2382191"/>
          </a:xfrm>
        </p:spPr>
        <p:txBody>
          <a:bodyPr wrap="square" anchor="b" anchorCtr="0">
            <a:spAutoFit/>
          </a:bodyPr>
          <a:lstStyle>
            <a:lvl1pPr>
              <a:defRPr sz="17200">
                <a:solidFill>
                  <a:schemeClr val="tx2"/>
                </a:solidFill>
                <a:latin typeface="+mj-lt"/>
              </a:defRPr>
            </a:lvl1pPr>
          </a:lstStyle>
          <a:p>
            <a:r>
              <a:rPr lang="en-US"/>
              <a:t>Click to edit Master title style</a:t>
            </a:r>
            <a:endParaRPr lang="en-US" dirty="0"/>
          </a:p>
        </p:txBody>
      </p:sp>
      <p:sp>
        <p:nvSpPr>
          <p:cNvPr id="9" name="Footer Placeholder 4"/>
          <p:cNvSpPr>
            <a:spLocks noGrp="1"/>
          </p:cNvSpPr>
          <p:nvPr>
            <p:ph type="ftr" sz="quarter" idx="3"/>
          </p:nvPr>
        </p:nvSpPr>
        <p:spPr>
          <a:xfrm>
            <a:off x="445988" y="6680386"/>
            <a:ext cx="9144000" cy="123111"/>
          </a:xfrm>
          <a:prstGeom prst="rect">
            <a:avLst/>
          </a:prstGeom>
        </p:spPr>
        <p:txBody>
          <a:bodyPr vert="horz" lIns="0" tIns="0" rIns="0" bIns="0" rtlCol="0" anchor="b" anchorCtr="0">
            <a:spAutoFit/>
          </a:bodyPr>
          <a:lstStyle>
            <a:lvl1pPr algn="l">
              <a:defRPr sz="800">
                <a:solidFill>
                  <a:schemeClr val="tx2"/>
                </a:solidFill>
              </a:defRPr>
            </a:lvl1pPr>
          </a:lstStyle>
          <a:p>
            <a:r>
              <a:rPr lang="en-US"/>
              <a:t>©2020 Seyfarth Shaw LLP. All rights reserved. Private and Confidential</a:t>
            </a:r>
            <a:endParaRPr lang="en-US" dirty="0"/>
          </a:p>
        </p:txBody>
      </p:sp>
      <p:cxnSp>
        <p:nvCxnSpPr>
          <p:cNvPr id="15" name="Straight Connector 14"/>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8" name="Slide Number Placeholder 5"/>
          <p:cNvSpPr>
            <a:spLocks noGrp="1"/>
          </p:cNvSpPr>
          <p:nvPr>
            <p:ph type="sldNum" sz="quarter" idx="4"/>
          </p:nvPr>
        </p:nvSpPr>
        <p:spPr>
          <a:xfrm>
            <a:off x="11499851" y="6680386"/>
            <a:ext cx="253255" cy="123111"/>
          </a:xfrm>
          <a:prstGeom prst="rect">
            <a:avLst/>
          </a:prstGeom>
        </p:spPr>
        <p:txBody>
          <a:bodyPr vert="horz" wrap="square" lIns="0" tIns="0" rIns="0" bIns="0" rtlCol="0" anchor="ctr">
            <a:spAutoFit/>
          </a:bodyPr>
          <a:lstStyle>
            <a:lvl1pPr algn="r">
              <a:defRPr sz="800">
                <a:solidFill>
                  <a:schemeClr val="tx2"/>
                </a:solidFill>
              </a:defRPr>
            </a:lvl1pPr>
          </a:lstStyle>
          <a:p>
            <a:fld id="{8F61AF13-11BC-4357-89F3-660C939FF256}" type="slidenum">
              <a:rPr lang="en-US" smtClean="0"/>
              <a:pPr/>
              <a:t>‹#›</a:t>
            </a:fld>
            <a:endParaRPr lang="en-US" dirty="0"/>
          </a:p>
        </p:txBody>
      </p:sp>
      <p:cxnSp>
        <p:nvCxnSpPr>
          <p:cNvPr id="11" name="Straight Connector 10"/>
          <p:cNvCxnSpPr/>
          <p:nvPr/>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963183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Metrics Dark Teal">
    <p:bg>
      <p:bgPr>
        <a:solidFill>
          <a:schemeClr val="accent4"/>
        </a:solidFill>
        <a:effectLst/>
      </p:bgPr>
    </p:bg>
    <p:spTree>
      <p:nvGrpSpPr>
        <p:cNvPr id="1" name=""/>
        <p:cNvGrpSpPr/>
        <p:nvPr/>
      </p:nvGrpSpPr>
      <p:grpSpPr>
        <a:xfrm>
          <a:off x="0" y="0"/>
          <a:ext cx="0" cy="0"/>
          <a:chOff x="0" y="0"/>
          <a:chExt cx="0" cy="0"/>
        </a:xfrm>
      </p:grpSpPr>
      <p:cxnSp>
        <p:nvCxnSpPr>
          <p:cNvPr id="10" name="Straight Connector 9"/>
          <p:cNvCxnSpPr/>
          <p:nvPr/>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sz="quarter" idx="12"/>
          </p:nvPr>
        </p:nvSpPr>
        <p:spPr>
          <a:xfrm>
            <a:off x="6196555" y="3466709"/>
            <a:ext cx="5308600" cy="2743200"/>
          </a:xfrm>
        </p:spPr>
        <p:txBody>
          <a:bodyPr/>
          <a:lstStyle>
            <a:lvl1pPr marL="0" indent="0">
              <a:spcAft>
                <a:spcPts val="0"/>
              </a:spcAft>
              <a:buFontTx/>
              <a:buNone/>
              <a:defRPr sz="2800" b="1">
                <a:solidFill>
                  <a:schemeClr val="tx2"/>
                </a:solidFill>
                <a:latin typeface="+mn-lt"/>
              </a:defRPr>
            </a:lvl1pPr>
            <a:lvl2pPr marL="0" indent="0">
              <a:spcBef>
                <a:spcPts val="0"/>
              </a:spcBef>
              <a:spcAft>
                <a:spcPts val="1200"/>
              </a:spcAft>
              <a:buNone/>
              <a:defRPr>
                <a:solidFill>
                  <a:schemeClr val="bg1"/>
                </a:solidFill>
              </a:defRPr>
            </a:lvl2pPr>
            <a:lvl3pPr marL="511175" indent="-395288">
              <a:defRPr sz="2400">
                <a:solidFill>
                  <a:schemeClr val="bg1"/>
                </a:solidFill>
              </a:defRPr>
            </a:lvl3pPr>
          </a:lstStyle>
          <a:p>
            <a:pPr lvl="0"/>
            <a:r>
              <a:rPr lang="en-US"/>
              <a:t>Edit Master text styles</a:t>
            </a:r>
          </a:p>
        </p:txBody>
      </p:sp>
      <p:sp>
        <p:nvSpPr>
          <p:cNvPr id="12" name="Title 1"/>
          <p:cNvSpPr>
            <a:spLocks noGrp="1"/>
          </p:cNvSpPr>
          <p:nvPr>
            <p:ph type="ctrTitle"/>
          </p:nvPr>
        </p:nvSpPr>
        <p:spPr>
          <a:xfrm>
            <a:off x="466058" y="471832"/>
            <a:ext cx="11118460" cy="2382191"/>
          </a:xfrm>
        </p:spPr>
        <p:txBody>
          <a:bodyPr wrap="square" anchor="b" anchorCtr="0">
            <a:spAutoFit/>
          </a:bodyPr>
          <a:lstStyle>
            <a:lvl1pPr>
              <a:defRPr sz="17200">
                <a:solidFill>
                  <a:schemeClr val="tx2"/>
                </a:solidFill>
                <a:latin typeface="+mj-lt"/>
              </a:defRPr>
            </a:lvl1pPr>
          </a:lstStyle>
          <a:p>
            <a:r>
              <a:rPr lang="en-US"/>
              <a:t>Click to edit Master title style</a:t>
            </a:r>
            <a:endParaRPr lang="en-US" dirty="0"/>
          </a:p>
        </p:txBody>
      </p:sp>
      <p:sp>
        <p:nvSpPr>
          <p:cNvPr id="9" name="Footer Placeholder 4"/>
          <p:cNvSpPr>
            <a:spLocks noGrp="1"/>
          </p:cNvSpPr>
          <p:nvPr>
            <p:ph type="ftr" sz="quarter" idx="3"/>
          </p:nvPr>
        </p:nvSpPr>
        <p:spPr>
          <a:xfrm>
            <a:off x="445988" y="6680386"/>
            <a:ext cx="9144000" cy="123111"/>
          </a:xfrm>
          <a:prstGeom prst="rect">
            <a:avLst/>
          </a:prstGeom>
        </p:spPr>
        <p:txBody>
          <a:bodyPr vert="horz" lIns="0" tIns="0" rIns="0" bIns="0" rtlCol="0" anchor="b" anchorCtr="0">
            <a:spAutoFit/>
          </a:bodyPr>
          <a:lstStyle>
            <a:lvl1pPr algn="l">
              <a:defRPr sz="800">
                <a:solidFill>
                  <a:schemeClr val="tx2"/>
                </a:solidFill>
              </a:defRPr>
            </a:lvl1pPr>
          </a:lstStyle>
          <a:p>
            <a:r>
              <a:rPr lang="en-US"/>
              <a:t>©2020 Seyfarth Shaw LLP. All rights reserved. Private and Confidential</a:t>
            </a:r>
            <a:endParaRPr lang="en-US" dirty="0"/>
          </a:p>
        </p:txBody>
      </p:sp>
      <p:cxnSp>
        <p:nvCxnSpPr>
          <p:cNvPr id="15" name="Straight Connector 14"/>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8" name="Slide Number Placeholder 5"/>
          <p:cNvSpPr>
            <a:spLocks noGrp="1"/>
          </p:cNvSpPr>
          <p:nvPr>
            <p:ph type="sldNum" sz="quarter" idx="4"/>
          </p:nvPr>
        </p:nvSpPr>
        <p:spPr>
          <a:xfrm>
            <a:off x="11499851" y="6680386"/>
            <a:ext cx="253255" cy="123111"/>
          </a:xfrm>
          <a:prstGeom prst="rect">
            <a:avLst/>
          </a:prstGeom>
        </p:spPr>
        <p:txBody>
          <a:bodyPr vert="horz" wrap="square" lIns="0" tIns="0" rIns="0" bIns="0" rtlCol="0" anchor="ctr">
            <a:spAutoFit/>
          </a:bodyPr>
          <a:lstStyle>
            <a:lvl1pPr algn="r">
              <a:defRPr sz="800">
                <a:solidFill>
                  <a:schemeClr val="tx2"/>
                </a:solidFill>
              </a:defRPr>
            </a:lvl1pPr>
          </a:lstStyle>
          <a:p>
            <a:fld id="{8F61AF13-11BC-4357-89F3-660C939FF256}" type="slidenum">
              <a:rPr lang="en-US" smtClean="0"/>
              <a:pPr/>
              <a:t>‹#›</a:t>
            </a:fld>
            <a:endParaRPr lang="en-US" dirty="0"/>
          </a:p>
        </p:txBody>
      </p:sp>
      <p:cxnSp>
        <p:nvCxnSpPr>
          <p:cNvPr id="11" name="Straight Connector 10"/>
          <p:cNvCxnSpPr/>
          <p:nvPr/>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46346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Metrics Purple">
    <p:bg>
      <p:bgPr>
        <a:solidFill>
          <a:schemeClr val="accent5"/>
        </a:solidFill>
        <a:effectLst/>
      </p:bgPr>
    </p:bg>
    <p:spTree>
      <p:nvGrpSpPr>
        <p:cNvPr id="1" name=""/>
        <p:cNvGrpSpPr/>
        <p:nvPr/>
      </p:nvGrpSpPr>
      <p:grpSpPr>
        <a:xfrm>
          <a:off x="0" y="0"/>
          <a:ext cx="0" cy="0"/>
          <a:chOff x="0" y="0"/>
          <a:chExt cx="0" cy="0"/>
        </a:xfrm>
      </p:grpSpPr>
      <p:cxnSp>
        <p:nvCxnSpPr>
          <p:cNvPr id="10" name="Straight Connector 9"/>
          <p:cNvCxnSpPr/>
          <p:nvPr/>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sz="quarter" idx="12"/>
          </p:nvPr>
        </p:nvSpPr>
        <p:spPr>
          <a:xfrm>
            <a:off x="6196555" y="3466709"/>
            <a:ext cx="5308600" cy="2743200"/>
          </a:xfrm>
        </p:spPr>
        <p:txBody>
          <a:bodyPr/>
          <a:lstStyle>
            <a:lvl1pPr marL="0" indent="0">
              <a:spcAft>
                <a:spcPts val="0"/>
              </a:spcAft>
              <a:buFontTx/>
              <a:buNone/>
              <a:defRPr sz="2800" b="1">
                <a:solidFill>
                  <a:schemeClr val="tx2"/>
                </a:solidFill>
                <a:latin typeface="+mn-lt"/>
              </a:defRPr>
            </a:lvl1pPr>
            <a:lvl2pPr marL="0" indent="0">
              <a:spcBef>
                <a:spcPts val="0"/>
              </a:spcBef>
              <a:spcAft>
                <a:spcPts val="1200"/>
              </a:spcAft>
              <a:buNone/>
              <a:defRPr>
                <a:solidFill>
                  <a:schemeClr val="bg1"/>
                </a:solidFill>
              </a:defRPr>
            </a:lvl2pPr>
            <a:lvl3pPr marL="511175" indent="-395288">
              <a:defRPr sz="2400">
                <a:solidFill>
                  <a:schemeClr val="bg1"/>
                </a:solidFill>
              </a:defRPr>
            </a:lvl3pPr>
          </a:lstStyle>
          <a:p>
            <a:pPr lvl="0"/>
            <a:r>
              <a:rPr lang="en-US"/>
              <a:t>Edit Master text styles</a:t>
            </a:r>
          </a:p>
        </p:txBody>
      </p:sp>
      <p:sp>
        <p:nvSpPr>
          <p:cNvPr id="12" name="Title 1"/>
          <p:cNvSpPr>
            <a:spLocks noGrp="1"/>
          </p:cNvSpPr>
          <p:nvPr>
            <p:ph type="ctrTitle"/>
          </p:nvPr>
        </p:nvSpPr>
        <p:spPr>
          <a:xfrm>
            <a:off x="466058" y="471832"/>
            <a:ext cx="11118460" cy="2382191"/>
          </a:xfrm>
        </p:spPr>
        <p:txBody>
          <a:bodyPr wrap="square" anchor="b" anchorCtr="0">
            <a:spAutoFit/>
          </a:bodyPr>
          <a:lstStyle>
            <a:lvl1pPr>
              <a:defRPr sz="17200">
                <a:solidFill>
                  <a:schemeClr val="tx2"/>
                </a:solidFill>
                <a:latin typeface="+mj-lt"/>
              </a:defRPr>
            </a:lvl1pPr>
          </a:lstStyle>
          <a:p>
            <a:r>
              <a:rPr lang="en-US"/>
              <a:t>Click to edit Master title style</a:t>
            </a:r>
            <a:endParaRPr lang="en-US" dirty="0"/>
          </a:p>
        </p:txBody>
      </p:sp>
      <p:sp>
        <p:nvSpPr>
          <p:cNvPr id="9" name="Footer Placeholder 4"/>
          <p:cNvSpPr>
            <a:spLocks noGrp="1"/>
          </p:cNvSpPr>
          <p:nvPr>
            <p:ph type="ftr" sz="quarter" idx="3"/>
          </p:nvPr>
        </p:nvSpPr>
        <p:spPr>
          <a:xfrm>
            <a:off x="445988" y="6680386"/>
            <a:ext cx="9144000" cy="123111"/>
          </a:xfrm>
          <a:prstGeom prst="rect">
            <a:avLst/>
          </a:prstGeom>
        </p:spPr>
        <p:txBody>
          <a:bodyPr vert="horz" lIns="0" tIns="0" rIns="0" bIns="0" rtlCol="0" anchor="b" anchorCtr="0">
            <a:spAutoFit/>
          </a:bodyPr>
          <a:lstStyle>
            <a:lvl1pPr algn="l">
              <a:defRPr sz="800">
                <a:solidFill>
                  <a:schemeClr val="tx2"/>
                </a:solidFill>
              </a:defRPr>
            </a:lvl1pPr>
          </a:lstStyle>
          <a:p>
            <a:r>
              <a:rPr lang="en-US"/>
              <a:t>©2020 Seyfarth Shaw LLP. All rights reserved. Private and Confidential</a:t>
            </a:r>
            <a:endParaRPr lang="en-US" dirty="0"/>
          </a:p>
        </p:txBody>
      </p:sp>
      <p:cxnSp>
        <p:nvCxnSpPr>
          <p:cNvPr id="15" name="Straight Connector 14"/>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8" name="Slide Number Placeholder 5"/>
          <p:cNvSpPr>
            <a:spLocks noGrp="1"/>
          </p:cNvSpPr>
          <p:nvPr>
            <p:ph type="sldNum" sz="quarter" idx="4"/>
          </p:nvPr>
        </p:nvSpPr>
        <p:spPr>
          <a:xfrm>
            <a:off x="11499851" y="6680386"/>
            <a:ext cx="253255" cy="123111"/>
          </a:xfrm>
          <a:prstGeom prst="rect">
            <a:avLst/>
          </a:prstGeom>
        </p:spPr>
        <p:txBody>
          <a:bodyPr vert="horz" wrap="square" lIns="0" tIns="0" rIns="0" bIns="0" rtlCol="0" anchor="ctr">
            <a:spAutoFit/>
          </a:bodyPr>
          <a:lstStyle>
            <a:lvl1pPr algn="r">
              <a:defRPr sz="800">
                <a:solidFill>
                  <a:schemeClr val="tx2"/>
                </a:solidFill>
              </a:defRPr>
            </a:lvl1pPr>
          </a:lstStyle>
          <a:p>
            <a:fld id="{8F61AF13-11BC-4357-89F3-660C939FF256}" type="slidenum">
              <a:rPr lang="en-US" smtClean="0"/>
              <a:pPr/>
              <a:t>‹#›</a:t>
            </a:fld>
            <a:endParaRPr lang="en-US" dirty="0"/>
          </a:p>
        </p:txBody>
      </p:sp>
      <p:cxnSp>
        <p:nvCxnSpPr>
          <p:cNvPr id="11" name="Straight Connector 10"/>
          <p:cNvCxnSpPr/>
          <p:nvPr/>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124610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p:cSld name="Metrics Dark Purple">
    <p:bg>
      <p:bgPr>
        <a:solidFill>
          <a:schemeClr val="accent6"/>
        </a:solidFill>
        <a:effectLst/>
      </p:bgPr>
    </p:bg>
    <p:spTree>
      <p:nvGrpSpPr>
        <p:cNvPr id="1" name=""/>
        <p:cNvGrpSpPr/>
        <p:nvPr/>
      </p:nvGrpSpPr>
      <p:grpSpPr>
        <a:xfrm>
          <a:off x="0" y="0"/>
          <a:ext cx="0" cy="0"/>
          <a:chOff x="0" y="0"/>
          <a:chExt cx="0" cy="0"/>
        </a:xfrm>
      </p:grpSpPr>
      <p:cxnSp>
        <p:nvCxnSpPr>
          <p:cNvPr id="10" name="Straight Connector 9"/>
          <p:cNvCxnSpPr/>
          <p:nvPr/>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sz="quarter" idx="12"/>
          </p:nvPr>
        </p:nvSpPr>
        <p:spPr>
          <a:xfrm>
            <a:off x="6196555" y="3466709"/>
            <a:ext cx="5308600" cy="2743200"/>
          </a:xfrm>
        </p:spPr>
        <p:txBody>
          <a:bodyPr/>
          <a:lstStyle>
            <a:lvl1pPr marL="0" indent="0">
              <a:spcAft>
                <a:spcPts val="0"/>
              </a:spcAft>
              <a:buFontTx/>
              <a:buNone/>
              <a:defRPr sz="2800" b="1">
                <a:solidFill>
                  <a:schemeClr val="tx2"/>
                </a:solidFill>
                <a:latin typeface="+mn-lt"/>
              </a:defRPr>
            </a:lvl1pPr>
            <a:lvl2pPr marL="0" indent="0">
              <a:spcBef>
                <a:spcPts val="0"/>
              </a:spcBef>
              <a:spcAft>
                <a:spcPts val="1200"/>
              </a:spcAft>
              <a:buNone/>
              <a:defRPr>
                <a:solidFill>
                  <a:schemeClr val="bg1"/>
                </a:solidFill>
              </a:defRPr>
            </a:lvl2pPr>
            <a:lvl3pPr marL="511175" indent="-395288">
              <a:defRPr sz="2400">
                <a:solidFill>
                  <a:schemeClr val="bg1"/>
                </a:solidFill>
              </a:defRPr>
            </a:lvl3pPr>
          </a:lstStyle>
          <a:p>
            <a:pPr lvl="0"/>
            <a:r>
              <a:rPr lang="en-US"/>
              <a:t>Edit Master text styles</a:t>
            </a:r>
          </a:p>
        </p:txBody>
      </p:sp>
      <p:sp>
        <p:nvSpPr>
          <p:cNvPr id="12" name="Title 1"/>
          <p:cNvSpPr>
            <a:spLocks noGrp="1"/>
          </p:cNvSpPr>
          <p:nvPr>
            <p:ph type="ctrTitle"/>
          </p:nvPr>
        </p:nvSpPr>
        <p:spPr>
          <a:xfrm>
            <a:off x="466058" y="471832"/>
            <a:ext cx="11118460" cy="2382191"/>
          </a:xfrm>
        </p:spPr>
        <p:txBody>
          <a:bodyPr wrap="square" anchor="b" anchorCtr="0">
            <a:spAutoFit/>
          </a:bodyPr>
          <a:lstStyle>
            <a:lvl1pPr>
              <a:defRPr sz="17200">
                <a:solidFill>
                  <a:schemeClr val="tx2"/>
                </a:solidFill>
                <a:latin typeface="+mj-lt"/>
              </a:defRPr>
            </a:lvl1pPr>
          </a:lstStyle>
          <a:p>
            <a:r>
              <a:rPr lang="en-US"/>
              <a:t>Click to edit Master title style</a:t>
            </a:r>
            <a:endParaRPr lang="en-US" dirty="0"/>
          </a:p>
        </p:txBody>
      </p:sp>
      <p:sp>
        <p:nvSpPr>
          <p:cNvPr id="9" name="Footer Placeholder 4"/>
          <p:cNvSpPr>
            <a:spLocks noGrp="1"/>
          </p:cNvSpPr>
          <p:nvPr>
            <p:ph type="ftr" sz="quarter" idx="3"/>
          </p:nvPr>
        </p:nvSpPr>
        <p:spPr>
          <a:xfrm>
            <a:off x="445988" y="6680386"/>
            <a:ext cx="9144000" cy="123111"/>
          </a:xfrm>
          <a:prstGeom prst="rect">
            <a:avLst/>
          </a:prstGeom>
        </p:spPr>
        <p:txBody>
          <a:bodyPr vert="horz" lIns="0" tIns="0" rIns="0" bIns="0" rtlCol="0" anchor="b" anchorCtr="0">
            <a:spAutoFit/>
          </a:bodyPr>
          <a:lstStyle>
            <a:lvl1pPr algn="l">
              <a:defRPr sz="800">
                <a:solidFill>
                  <a:schemeClr val="tx2"/>
                </a:solidFill>
              </a:defRPr>
            </a:lvl1pPr>
          </a:lstStyle>
          <a:p>
            <a:r>
              <a:rPr lang="en-US"/>
              <a:t>©2020 Seyfarth Shaw LLP. All rights reserved. Private and Confidential</a:t>
            </a:r>
            <a:endParaRPr lang="en-US" dirty="0"/>
          </a:p>
        </p:txBody>
      </p:sp>
      <p:cxnSp>
        <p:nvCxnSpPr>
          <p:cNvPr id="15" name="Straight Connector 14"/>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8" name="Slide Number Placeholder 5"/>
          <p:cNvSpPr>
            <a:spLocks noGrp="1"/>
          </p:cNvSpPr>
          <p:nvPr>
            <p:ph type="sldNum" sz="quarter" idx="4"/>
          </p:nvPr>
        </p:nvSpPr>
        <p:spPr>
          <a:xfrm>
            <a:off x="11499851" y="6680386"/>
            <a:ext cx="253255" cy="123111"/>
          </a:xfrm>
          <a:prstGeom prst="rect">
            <a:avLst/>
          </a:prstGeom>
        </p:spPr>
        <p:txBody>
          <a:bodyPr vert="horz" wrap="square" lIns="0" tIns="0" rIns="0" bIns="0" rtlCol="0" anchor="ctr">
            <a:spAutoFit/>
          </a:bodyPr>
          <a:lstStyle>
            <a:lvl1pPr algn="r">
              <a:defRPr sz="800">
                <a:solidFill>
                  <a:schemeClr val="tx2"/>
                </a:solidFill>
              </a:defRPr>
            </a:lvl1pPr>
          </a:lstStyle>
          <a:p>
            <a:fld id="{8F61AF13-11BC-4357-89F3-660C939FF256}" type="slidenum">
              <a:rPr lang="en-US" smtClean="0"/>
              <a:pPr/>
              <a:t>‹#›</a:t>
            </a:fld>
            <a:endParaRPr lang="en-US" dirty="0"/>
          </a:p>
        </p:txBody>
      </p:sp>
      <p:cxnSp>
        <p:nvCxnSpPr>
          <p:cNvPr id="11" name="Straight Connector 10"/>
          <p:cNvCxnSpPr/>
          <p:nvPr/>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11192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cSld name="Divider Black">
    <p:bg>
      <p:bgPr>
        <a:solidFill>
          <a:schemeClr val="bg2"/>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a:t>©2020 Seyfarth Shaw LLP. All rights reserved. Private and Confidential</a:t>
            </a:r>
            <a:endParaRPr lang="en-US" dirty="0"/>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dirty="0"/>
          </a:p>
        </p:txBody>
      </p:sp>
      <p:cxnSp>
        <p:nvCxnSpPr>
          <p:cNvPr id="5" name="Straight Connector 4"/>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3"/>
          </p:nvPr>
        </p:nvSpPr>
        <p:spPr>
          <a:xfrm>
            <a:off x="946517" y="2794086"/>
            <a:ext cx="5283367" cy="2220913"/>
          </a:xfrm>
        </p:spPr>
        <p:txBody>
          <a:bodyPr>
            <a:normAutofit/>
          </a:bodyPr>
          <a:lstStyle>
            <a:lvl1pPr marL="0" indent="0" algn="l">
              <a:buFontTx/>
              <a:buNone/>
              <a:defRPr sz="4000" b="1">
                <a:solidFill>
                  <a:schemeClr val="tx2"/>
                </a:solidFill>
              </a:defRPr>
            </a:lvl1pPr>
          </a:lstStyle>
          <a:p>
            <a:pPr lvl="0"/>
            <a:r>
              <a:rPr lang="en-US"/>
              <a:t>Edit Master text styles</a:t>
            </a:r>
          </a:p>
        </p:txBody>
      </p:sp>
      <p:cxnSp>
        <p:nvCxnSpPr>
          <p:cNvPr id="8" name="Straight Connector 7"/>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71781" y="1040710"/>
            <a:ext cx="5237440" cy="5231341"/>
          </a:xfrm>
          <a:prstGeom prst="rect">
            <a:avLst/>
          </a:prstGeom>
        </p:spPr>
      </p:pic>
    </p:spTree>
    <p:extLst>
      <p:ext uri="{BB962C8B-B14F-4D97-AF65-F5344CB8AC3E}">
        <p14:creationId xmlns:p14="http://schemas.microsoft.com/office/powerpoint/2010/main" val="2458769133"/>
      </p:ext>
    </p:extLst>
  </p:cSld>
  <p:clrMapOvr>
    <a:masterClrMapping/>
  </p:clrMapOvr>
  <p:extLst>
    <p:ext uri="{DCECCB84-F9BA-43D5-87BE-67443E8EF086}">
      <p15:sldGuideLst xmlns:p15="http://schemas.microsoft.com/office/powerpoint/2012/main">
        <p15:guide id="5" orient="horz" pos="2160" userDrawn="1">
          <p15:clr>
            <a:srgbClr val="FBAE40"/>
          </p15:clr>
        </p15:guide>
        <p15:guide id="6" pos="2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Pattern Dark Orang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9331" y="2317843"/>
            <a:ext cx="4655075" cy="997196"/>
          </a:xfrm>
        </p:spPr>
        <p:txBody>
          <a:bodyPr wrap="square" anchor="b" anchorCtr="0">
            <a:spAutoFit/>
          </a:bodyPr>
          <a:lstStyle>
            <a:lvl1pPr>
              <a:defRPr sz="3600">
                <a:solidFill>
                  <a:schemeClr val="tx2"/>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699331" y="3515546"/>
            <a:ext cx="4655075" cy="338554"/>
          </a:xfrm>
        </p:spPr>
        <p:txBody>
          <a:bodyPr wrap="square">
            <a:spAutoFit/>
          </a:bodyPr>
          <a:lstStyle>
            <a:lvl1pPr marL="0" indent="0" algn="l">
              <a:buNone/>
              <a:defRPr sz="22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23" name="Picture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405" y="963778"/>
            <a:ext cx="2055322" cy="500677"/>
          </a:xfrm>
          <a:prstGeom prst="rect">
            <a:avLst/>
          </a:prstGeom>
        </p:spPr>
      </p:pic>
      <p:sp>
        <p:nvSpPr>
          <p:cNvPr id="39" name="Text Placeholder 5"/>
          <p:cNvSpPr>
            <a:spLocks noGrp="1"/>
          </p:cNvSpPr>
          <p:nvPr>
            <p:ph type="body" sz="quarter" idx="11"/>
          </p:nvPr>
        </p:nvSpPr>
        <p:spPr>
          <a:xfrm>
            <a:off x="694405" y="4338357"/>
            <a:ext cx="3960813" cy="479991"/>
          </a:xfrm>
        </p:spPr>
        <p:txBody>
          <a:bodyPr>
            <a:normAutofit/>
          </a:bodyPr>
          <a:lstStyle>
            <a:lvl1pPr marL="0" indent="0">
              <a:buFontTx/>
              <a:buNone/>
              <a:defRPr sz="1800">
                <a:solidFill>
                  <a:schemeClr val="tx2"/>
                </a:solidFill>
              </a:defRPr>
            </a:lvl1pPr>
            <a:lvl2pPr marL="237744" indent="0">
              <a:buFontTx/>
              <a:buNone/>
              <a:defRPr/>
            </a:lvl2pPr>
            <a:lvl3pPr marL="455612" indent="0">
              <a:buFontTx/>
              <a:buNone/>
              <a:defRPr/>
            </a:lvl3pPr>
            <a:lvl4pPr marL="693737" indent="0">
              <a:buFontTx/>
              <a:buNone/>
              <a:defRPr/>
            </a:lvl4pPr>
            <a:lvl5pPr marL="911225" indent="0">
              <a:buFontTx/>
              <a:buNone/>
              <a:defRPr/>
            </a:lvl5pPr>
          </a:lstStyle>
          <a:p>
            <a:pPr lvl="0"/>
            <a:r>
              <a:rPr lang="en-US"/>
              <a:t>Edit Master text styles</a:t>
            </a:r>
          </a:p>
        </p:txBody>
      </p:sp>
      <p:grpSp>
        <p:nvGrpSpPr>
          <p:cNvPr id="12" name="Group 11"/>
          <p:cNvGrpSpPr/>
          <p:nvPr userDrawn="1"/>
        </p:nvGrpSpPr>
        <p:grpSpPr>
          <a:xfrm>
            <a:off x="665377" y="5537861"/>
            <a:ext cx="4423901" cy="456933"/>
            <a:chOff x="7091159" y="5378260"/>
            <a:chExt cx="4423901" cy="456933"/>
          </a:xfrm>
        </p:grpSpPr>
        <p:sp>
          <p:nvSpPr>
            <p:cNvPr id="15" name="TextBox 14"/>
            <p:cNvSpPr txBox="1"/>
            <p:nvPr/>
          </p:nvSpPr>
          <p:spPr>
            <a:xfrm>
              <a:off x="7091159" y="5712082"/>
              <a:ext cx="4423901"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2"/>
                  </a:solidFill>
                  <a:effectLst/>
                  <a:uLnTx/>
                  <a:uFillTx/>
                  <a:latin typeface="Arial"/>
                  <a:ea typeface="+mn-ea"/>
                  <a:cs typeface="+mn-cs"/>
                </a:rPr>
                <a:t>“Seyfarth” refers to Seyfarth Shaw LLP (an Illinois limited liability partnership). </a:t>
              </a:r>
            </a:p>
          </p:txBody>
        </p:sp>
        <p:sp>
          <p:nvSpPr>
            <p:cNvPr id="14" name="TextBox 13"/>
            <p:cNvSpPr txBox="1"/>
            <p:nvPr userDrawn="1"/>
          </p:nvSpPr>
          <p:spPr>
            <a:xfrm>
              <a:off x="7091159" y="5378260"/>
              <a:ext cx="2054952" cy="228600"/>
            </a:xfrm>
            <a:prstGeom prst="rect">
              <a:avLst/>
            </a:prstGeom>
            <a:noFill/>
          </p:spPr>
          <p:txBody>
            <a:bodyPr wrap="non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2"/>
                  </a:solidFill>
                  <a:effectLst/>
                  <a:uLnTx/>
                  <a:uFillTx/>
                  <a:latin typeface="Arial"/>
                  <a:ea typeface="+mn-ea"/>
                  <a:cs typeface="+mn-cs"/>
                </a:rPr>
                <a:t>Seyfarth Shaw LLP</a:t>
              </a:r>
            </a:p>
          </p:txBody>
        </p:sp>
      </p:grpSp>
      <p:grpSp>
        <p:nvGrpSpPr>
          <p:cNvPr id="5" name="Group 4"/>
          <p:cNvGrpSpPr/>
          <p:nvPr userDrawn="1"/>
        </p:nvGrpSpPr>
        <p:grpSpPr>
          <a:xfrm>
            <a:off x="324854" y="-84221"/>
            <a:ext cx="12921914" cy="7688179"/>
            <a:chOff x="324854" y="-84221"/>
            <a:chExt cx="12921914" cy="7688179"/>
          </a:xfrm>
        </p:grpSpPr>
        <p:sp>
          <p:nvSpPr>
            <p:cNvPr id="4" name="Rectangle 3"/>
            <p:cNvSpPr/>
            <p:nvPr userDrawn="1"/>
          </p:nvSpPr>
          <p:spPr>
            <a:xfrm>
              <a:off x="12192000" y="-84221"/>
              <a:ext cx="1054768" cy="7688179"/>
            </a:xfrm>
            <a:prstGeom prst="rect">
              <a:avLst/>
            </a:prstGeom>
            <a:solidFill>
              <a:srgbClr val="E6E6E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324854" y="6858000"/>
              <a:ext cx="12031578" cy="745957"/>
            </a:xfrm>
            <a:prstGeom prst="rect">
              <a:avLst/>
            </a:prstGeom>
            <a:solidFill>
              <a:srgbClr val="E6E6E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userDrawn="1"/>
        </p:nvGrpSpPr>
        <p:grpSpPr>
          <a:xfrm>
            <a:off x="477254" y="68179"/>
            <a:ext cx="12921914" cy="7688179"/>
            <a:chOff x="324854" y="-84221"/>
            <a:chExt cx="12921914" cy="7688179"/>
          </a:xfrm>
        </p:grpSpPr>
        <p:sp>
          <p:nvSpPr>
            <p:cNvPr id="19" name="Rectangle 18"/>
            <p:cNvSpPr/>
            <p:nvPr userDrawn="1"/>
          </p:nvSpPr>
          <p:spPr>
            <a:xfrm>
              <a:off x="12192000" y="-84221"/>
              <a:ext cx="1054768" cy="7688179"/>
            </a:xfrm>
            <a:prstGeom prst="rect">
              <a:avLst/>
            </a:prstGeom>
            <a:solidFill>
              <a:srgbClr val="E6E6E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324854" y="6858000"/>
              <a:ext cx="12031578" cy="745957"/>
            </a:xfrm>
            <a:prstGeom prst="rect">
              <a:avLst/>
            </a:prstGeom>
            <a:solidFill>
              <a:srgbClr val="E6E6E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ooter Placeholder 5"/>
          <p:cNvSpPr>
            <a:spLocks noGrp="1"/>
          </p:cNvSpPr>
          <p:nvPr>
            <p:ph type="ftr" sz="quarter" idx="12"/>
          </p:nvPr>
        </p:nvSpPr>
        <p:spPr>
          <a:xfrm>
            <a:off x="667512" y="6016752"/>
            <a:ext cx="5486400" cy="123111"/>
          </a:xfrm>
        </p:spPr>
        <p:txBody>
          <a:bodyPr/>
          <a:lstStyle>
            <a:lvl1pPr>
              <a:defRPr sz="800">
                <a:solidFill>
                  <a:schemeClr val="tx2"/>
                </a:solidFill>
              </a:defRPr>
            </a:lvl1pPr>
          </a:lstStyle>
          <a:p>
            <a:r>
              <a:rPr lang="en-US"/>
              <a:t>©2020 Seyfarth Shaw LLP. All rights reserved. Private and Confidential</a:t>
            </a:r>
            <a:endParaRPr lang="en-US" dirty="0"/>
          </a:p>
        </p:txBody>
      </p:sp>
      <p:pic>
        <p:nvPicPr>
          <p:cNvPr id="22" name="Picture 2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12380" y="1197854"/>
            <a:ext cx="6260620" cy="6263175"/>
          </a:xfrm>
          <a:prstGeom prst="rect">
            <a:avLst/>
          </a:prstGeom>
        </p:spPr>
      </p:pic>
    </p:spTree>
    <p:extLst>
      <p:ext uri="{BB962C8B-B14F-4D97-AF65-F5344CB8AC3E}">
        <p14:creationId xmlns:p14="http://schemas.microsoft.com/office/powerpoint/2010/main" val="178623727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p:cSld name="Divider Gray">
    <p:bg>
      <p:bgPr>
        <a:solidFill>
          <a:schemeClr val="tx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a:t>©2020 Seyfarth Shaw LLP. All rights reserved. Private and Confidential</a:t>
            </a:r>
            <a:endParaRPr lang="en-US" dirty="0"/>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dirty="0"/>
          </a:p>
        </p:txBody>
      </p:sp>
      <p:cxnSp>
        <p:nvCxnSpPr>
          <p:cNvPr id="5" name="Straight Connector 4"/>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3"/>
          </p:nvPr>
        </p:nvSpPr>
        <p:spPr>
          <a:xfrm>
            <a:off x="946517" y="2794086"/>
            <a:ext cx="5283367" cy="2220913"/>
          </a:xfrm>
        </p:spPr>
        <p:txBody>
          <a:bodyPr>
            <a:normAutofit/>
          </a:bodyPr>
          <a:lstStyle>
            <a:lvl1pPr marL="0" indent="0" algn="l">
              <a:buFontTx/>
              <a:buNone/>
              <a:defRPr sz="4000" b="1">
                <a:solidFill>
                  <a:schemeClr val="tx2"/>
                </a:solidFill>
              </a:defRPr>
            </a:lvl1pPr>
          </a:lstStyle>
          <a:p>
            <a:pPr lvl="0"/>
            <a:r>
              <a:rPr lang="en-US"/>
              <a:t>Edit Master text styles</a:t>
            </a:r>
          </a:p>
        </p:txBody>
      </p:sp>
      <p:cxnSp>
        <p:nvCxnSpPr>
          <p:cNvPr id="8" name="Straight Connector 7"/>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71781" y="1040710"/>
            <a:ext cx="5237440" cy="5231341"/>
          </a:xfrm>
          <a:prstGeom prst="rect">
            <a:avLst/>
          </a:prstGeom>
        </p:spPr>
      </p:pic>
    </p:spTree>
    <p:extLst>
      <p:ext uri="{BB962C8B-B14F-4D97-AF65-F5344CB8AC3E}">
        <p14:creationId xmlns:p14="http://schemas.microsoft.com/office/powerpoint/2010/main" val="1727732494"/>
      </p:ext>
    </p:extLst>
  </p:cSld>
  <p:clrMapOvr>
    <a:masterClrMapping/>
  </p:clrMapOvr>
  <p:extLst>
    <p:ext uri="{DCECCB84-F9BA-43D5-87BE-67443E8EF086}">
      <p15:sldGuideLst xmlns:p15="http://schemas.microsoft.com/office/powerpoint/2012/main">
        <p15:guide id="5" orient="horz" pos="2160">
          <p15:clr>
            <a:srgbClr val="FBAE40"/>
          </p15:clr>
        </p15:guide>
        <p15:guide id="6" pos="24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p:cSld name="Divider Orange">
    <p:bg>
      <p:bgPr>
        <a:solidFill>
          <a:schemeClr val="accent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a:t>©2020 Seyfarth Shaw LLP. All rights reserved. Private and Confidential</a:t>
            </a:r>
            <a:endParaRPr lang="en-US" dirty="0"/>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dirty="0"/>
          </a:p>
        </p:txBody>
      </p:sp>
      <p:cxnSp>
        <p:nvCxnSpPr>
          <p:cNvPr id="5" name="Straight Connector 4"/>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3"/>
          </p:nvPr>
        </p:nvSpPr>
        <p:spPr>
          <a:xfrm>
            <a:off x="946517" y="2794086"/>
            <a:ext cx="5283367" cy="2220913"/>
          </a:xfrm>
        </p:spPr>
        <p:txBody>
          <a:bodyPr>
            <a:normAutofit/>
          </a:bodyPr>
          <a:lstStyle>
            <a:lvl1pPr marL="0" indent="0" algn="l">
              <a:buFontTx/>
              <a:buNone/>
              <a:defRPr sz="4000" b="1">
                <a:solidFill>
                  <a:schemeClr val="tx2"/>
                </a:solidFill>
              </a:defRPr>
            </a:lvl1pPr>
          </a:lstStyle>
          <a:p>
            <a:pPr lvl="0"/>
            <a:r>
              <a:rPr lang="en-US"/>
              <a:t>Edit Master text styles</a:t>
            </a:r>
          </a:p>
        </p:txBody>
      </p:sp>
      <p:cxnSp>
        <p:nvCxnSpPr>
          <p:cNvPr id="8" name="Straight Connector 7"/>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71781" y="1040710"/>
            <a:ext cx="5237440" cy="5231341"/>
          </a:xfrm>
          <a:prstGeom prst="rect">
            <a:avLst/>
          </a:prstGeom>
        </p:spPr>
      </p:pic>
    </p:spTree>
    <p:extLst>
      <p:ext uri="{BB962C8B-B14F-4D97-AF65-F5344CB8AC3E}">
        <p14:creationId xmlns:p14="http://schemas.microsoft.com/office/powerpoint/2010/main" val="1061784026"/>
      </p:ext>
    </p:extLst>
  </p:cSld>
  <p:clrMapOvr>
    <a:masterClrMapping/>
  </p:clrMapOvr>
  <p:extLst>
    <p:ext uri="{DCECCB84-F9BA-43D5-87BE-67443E8EF086}">
      <p15:sldGuideLst xmlns:p15="http://schemas.microsoft.com/office/powerpoint/2012/main">
        <p15:guide id="5" orient="horz" pos="2160">
          <p15:clr>
            <a:srgbClr val="FBAE40"/>
          </p15:clr>
        </p15:guide>
        <p15:guide id="6" pos="24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p:cSld name="Divider Dark Orange">
    <p:bg>
      <p:bgPr>
        <a:solidFill>
          <a:schemeClr val="accent2"/>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a:t>©2020 Seyfarth Shaw LLP. All rights reserved. Private and Confidential</a:t>
            </a:r>
            <a:endParaRPr lang="en-US" dirty="0"/>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dirty="0"/>
          </a:p>
        </p:txBody>
      </p:sp>
      <p:cxnSp>
        <p:nvCxnSpPr>
          <p:cNvPr id="5" name="Straight Connector 4"/>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3"/>
          </p:nvPr>
        </p:nvSpPr>
        <p:spPr>
          <a:xfrm>
            <a:off x="946517" y="2794086"/>
            <a:ext cx="5283367" cy="2220913"/>
          </a:xfrm>
        </p:spPr>
        <p:txBody>
          <a:bodyPr>
            <a:normAutofit/>
          </a:bodyPr>
          <a:lstStyle>
            <a:lvl1pPr marL="0" indent="0" algn="l">
              <a:buFontTx/>
              <a:buNone/>
              <a:defRPr sz="4000" b="1">
                <a:solidFill>
                  <a:schemeClr val="tx2"/>
                </a:solidFill>
              </a:defRPr>
            </a:lvl1pPr>
          </a:lstStyle>
          <a:p>
            <a:pPr lvl="0"/>
            <a:r>
              <a:rPr lang="en-US"/>
              <a:t>Edit Master text styles</a:t>
            </a:r>
          </a:p>
        </p:txBody>
      </p:sp>
      <p:cxnSp>
        <p:nvCxnSpPr>
          <p:cNvPr id="8" name="Straight Connector 7"/>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71781" y="1040710"/>
            <a:ext cx="5237440" cy="5231341"/>
          </a:xfrm>
          <a:prstGeom prst="rect">
            <a:avLst/>
          </a:prstGeom>
        </p:spPr>
      </p:pic>
    </p:spTree>
    <p:extLst>
      <p:ext uri="{BB962C8B-B14F-4D97-AF65-F5344CB8AC3E}">
        <p14:creationId xmlns:p14="http://schemas.microsoft.com/office/powerpoint/2010/main" val="3231996258"/>
      </p:ext>
    </p:extLst>
  </p:cSld>
  <p:clrMapOvr>
    <a:masterClrMapping/>
  </p:clrMapOvr>
  <p:extLst>
    <p:ext uri="{DCECCB84-F9BA-43D5-87BE-67443E8EF086}">
      <p15:sldGuideLst xmlns:p15="http://schemas.microsoft.com/office/powerpoint/2012/main">
        <p15:guide id="5" orient="horz" pos="2160">
          <p15:clr>
            <a:srgbClr val="FBAE40"/>
          </p15:clr>
        </p15:guide>
        <p15:guide id="6" pos="24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Divider Teal">
    <p:bg>
      <p:bgPr>
        <a:solidFill>
          <a:schemeClr val="accent3"/>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a:t>©2020 Seyfarth Shaw LLP. All rights reserved. Private and Confidential</a:t>
            </a:r>
            <a:endParaRPr lang="en-US" dirty="0"/>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dirty="0"/>
          </a:p>
        </p:txBody>
      </p:sp>
      <p:cxnSp>
        <p:nvCxnSpPr>
          <p:cNvPr id="5" name="Straight Connector 4"/>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3"/>
          </p:nvPr>
        </p:nvSpPr>
        <p:spPr>
          <a:xfrm>
            <a:off x="946517" y="2794086"/>
            <a:ext cx="5283367" cy="2220913"/>
          </a:xfrm>
        </p:spPr>
        <p:txBody>
          <a:bodyPr>
            <a:normAutofit/>
          </a:bodyPr>
          <a:lstStyle>
            <a:lvl1pPr marL="0" indent="0" algn="l">
              <a:buFontTx/>
              <a:buNone/>
              <a:defRPr sz="4000" b="1">
                <a:solidFill>
                  <a:schemeClr val="tx2"/>
                </a:solidFill>
              </a:defRPr>
            </a:lvl1pPr>
          </a:lstStyle>
          <a:p>
            <a:pPr lvl="0"/>
            <a:r>
              <a:rPr lang="en-US"/>
              <a:t>Edit Master text styles</a:t>
            </a:r>
          </a:p>
        </p:txBody>
      </p:sp>
      <p:cxnSp>
        <p:nvCxnSpPr>
          <p:cNvPr id="8" name="Straight Connector 7"/>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71781" y="1040710"/>
            <a:ext cx="5237440" cy="5231341"/>
          </a:xfrm>
          <a:prstGeom prst="rect">
            <a:avLst/>
          </a:prstGeom>
        </p:spPr>
      </p:pic>
    </p:spTree>
    <p:extLst>
      <p:ext uri="{BB962C8B-B14F-4D97-AF65-F5344CB8AC3E}">
        <p14:creationId xmlns:p14="http://schemas.microsoft.com/office/powerpoint/2010/main" val="4155538681"/>
      </p:ext>
    </p:extLst>
  </p:cSld>
  <p:clrMapOvr>
    <a:masterClrMapping/>
  </p:clrMapOvr>
  <p:extLst>
    <p:ext uri="{DCECCB84-F9BA-43D5-87BE-67443E8EF086}">
      <p15:sldGuideLst xmlns:p15="http://schemas.microsoft.com/office/powerpoint/2012/main">
        <p15:guide id="5" orient="horz" pos="2160">
          <p15:clr>
            <a:srgbClr val="FBAE40"/>
          </p15:clr>
        </p15:guide>
        <p15:guide id="6" pos="24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Divider Dark Teal">
    <p:bg>
      <p:bgPr>
        <a:solidFill>
          <a:schemeClr val="accent4"/>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a:t>©2020 Seyfarth Shaw LLP. All rights reserved. Private and Confidential</a:t>
            </a:r>
            <a:endParaRPr lang="en-US" dirty="0"/>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dirty="0"/>
          </a:p>
        </p:txBody>
      </p:sp>
      <p:cxnSp>
        <p:nvCxnSpPr>
          <p:cNvPr id="5" name="Straight Connector 4"/>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3"/>
          </p:nvPr>
        </p:nvSpPr>
        <p:spPr>
          <a:xfrm>
            <a:off x="946517" y="2794086"/>
            <a:ext cx="5283367" cy="2220913"/>
          </a:xfrm>
        </p:spPr>
        <p:txBody>
          <a:bodyPr>
            <a:normAutofit/>
          </a:bodyPr>
          <a:lstStyle>
            <a:lvl1pPr marL="0" indent="0" algn="l">
              <a:buFontTx/>
              <a:buNone/>
              <a:defRPr sz="4000" b="1">
                <a:solidFill>
                  <a:schemeClr val="tx2"/>
                </a:solidFill>
              </a:defRPr>
            </a:lvl1pPr>
          </a:lstStyle>
          <a:p>
            <a:pPr lvl="0"/>
            <a:r>
              <a:rPr lang="en-US"/>
              <a:t>Edit Master text styles</a:t>
            </a:r>
          </a:p>
        </p:txBody>
      </p:sp>
      <p:cxnSp>
        <p:nvCxnSpPr>
          <p:cNvPr id="8" name="Straight Connector 7"/>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71781" y="1040710"/>
            <a:ext cx="5237440" cy="5231341"/>
          </a:xfrm>
          <a:prstGeom prst="rect">
            <a:avLst/>
          </a:prstGeom>
        </p:spPr>
      </p:pic>
    </p:spTree>
    <p:extLst>
      <p:ext uri="{BB962C8B-B14F-4D97-AF65-F5344CB8AC3E}">
        <p14:creationId xmlns:p14="http://schemas.microsoft.com/office/powerpoint/2010/main" val="1956302256"/>
      </p:ext>
    </p:extLst>
  </p:cSld>
  <p:clrMapOvr>
    <a:masterClrMapping/>
  </p:clrMapOvr>
  <p:extLst>
    <p:ext uri="{DCECCB84-F9BA-43D5-87BE-67443E8EF086}">
      <p15:sldGuideLst xmlns:p15="http://schemas.microsoft.com/office/powerpoint/2012/main">
        <p15:guide id="5" orient="horz" pos="2160">
          <p15:clr>
            <a:srgbClr val="FBAE40"/>
          </p15:clr>
        </p15:guide>
        <p15:guide id="6" pos="24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Divider Purple">
    <p:bg>
      <p:bgPr>
        <a:solidFill>
          <a:schemeClr val="accent5"/>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a:t>©2020 Seyfarth Shaw LLP. All rights reserved. Private and Confidential</a:t>
            </a:r>
            <a:endParaRPr lang="en-US" dirty="0"/>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dirty="0"/>
          </a:p>
        </p:txBody>
      </p:sp>
      <p:cxnSp>
        <p:nvCxnSpPr>
          <p:cNvPr id="5" name="Straight Connector 4"/>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3"/>
          </p:nvPr>
        </p:nvSpPr>
        <p:spPr>
          <a:xfrm>
            <a:off x="946517" y="2794086"/>
            <a:ext cx="5283367" cy="2220913"/>
          </a:xfrm>
        </p:spPr>
        <p:txBody>
          <a:bodyPr>
            <a:normAutofit/>
          </a:bodyPr>
          <a:lstStyle>
            <a:lvl1pPr marL="0" indent="0" algn="l">
              <a:buFontTx/>
              <a:buNone/>
              <a:defRPr sz="4000" b="1">
                <a:solidFill>
                  <a:schemeClr val="tx2"/>
                </a:solidFill>
              </a:defRPr>
            </a:lvl1pPr>
          </a:lstStyle>
          <a:p>
            <a:pPr lvl="0"/>
            <a:r>
              <a:rPr lang="en-US"/>
              <a:t>Edit Master text styles</a:t>
            </a:r>
          </a:p>
        </p:txBody>
      </p:sp>
      <p:cxnSp>
        <p:nvCxnSpPr>
          <p:cNvPr id="8" name="Straight Connector 7"/>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71781" y="1040710"/>
            <a:ext cx="5237440" cy="5231341"/>
          </a:xfrm>
          <a:prstGeom prst="rect">
            <a:avLst/>
          </a:prstGeom>
        </p:spPr>
      </p:pic>
    </p:spTree>
    <p:extLst>
      <p:ext uri="{BB962C8B-B14F-4D97-AF65-F5344CB8AC3E}">
        <p14:creationId xmlns:p14="http://schemas.microsoft.com/office/powerpoint/2010/main" val="203926221"/>
      </p:ext>
    </p:extLst>
  </p:cSld>
  <p:clrMapOvr>
    <a:masterClrMapping/>
  </p:clrMapOvr>
  <p:extLst>
    <p:ext uri="{DCECCB84-F9BA-43D5-87BE-67443E8EF086}">
      <p15:sldGuideLst xmlns:p15="http://schemas.microsoft.com/office/powerpoint/2012/main">
        <p15:guide id="5" orient="horz" pos="2160">
          <p15:clr>
            <a:srgbClr val="FBAE40"/>
          </p15:clr>
        </p15:guide>
        <p15:guide id="6" pos="240">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p:cSld name="Divider Dark Purple">
    <p:bg>
      <p:bgPr>
        <a:solidFill>
          <a:schemeClr val="accent6"/>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a:t>©2020 Seyfarth Shaw LLP. All rights reserved. Private and Confidential</a:t>
            </a:r>
            <a:endParaRPr lang="en-US" dirty="0"/>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dirty="0"/>
          </a:p>
        </p:txBody>
      </p:sp>
      <p:cxnSp>
        <p:nvCxnSpPr>
          <p:cNvPr id="5" name="Straight Connector 4"/>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3"/>
          </p:nvPr>
        </p:nvSpPr>
        <p:spPr>
          <a:xfrm>
            <a:off x="946517" y="2794086"/>
            <a:ext cx="5283367" cy="2220913"/>
          </a:xfrm>
        </p:spPr>
        <p:txBody>
          <a:bodyPr>
            <a:normAutofit/>
          </a:bodyPr>
          <a:lstStyle>
            <a:lvl1pPr marL="0" indent="0" algn="l">
              <a:buFontTx/>
              <a:buNone/>
              <a:defRPr sz="4000" b="1">
                <a:solidFill>
                  <a:schemeClr val="tx2"/>
                </a:solidFill>
              </a:defRPr>
            </a:lvl1pPr>
          </a:lstStyle>
          <a:p>
            <a:pPr lvl="0"/>
            <a:r>
              <a:rPr lang="en-US"/>
              <a:t>Edit Master text styles</a:t>
            </a:r>
          </a:p>
        </p:txBody>
      </p:sp>
      <p:cxnSp>
        <p:nvCxnSpPr>
          <p:cNvPr id="8" name="Straight Connector 7"/>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71781" y="1040710"/>
            <a:ext cx="5237440" cy="5231341"/>
          </a:xfrm>
          <a:prstGeom prst="rect">
            <a:avLst/>
          </a:prstGeom>
        </p:spPr>
      </p:pic>
    </p:spTree>
    <p:extLst>
      <p:ext uri="{BB962C8B-B14F-4D97-AF65-F5344CB8AC3E}">
        <p14:creationId xmlns:p14="http://schemas.microsoft.com/office/powerpoint/2010/main" val="3955741482"/>
      </p:ext>
    </p:extLst>
  </p:cSld>
  <p:clrMapOvr>
    <a:masterClrMapping/>
  </p:clrMapOvr>
  <p:extLst>
    <p:ext uri="{DCECCB84-F9BA-43D5-87BE-67443E8EF086}">
      <p15:sldGuideLst xmlns:p15="http://schemas.microsoft.com/office/powerpoint/2012/main">
        <p15:guide id="5" orient="horz" pos="2160">
          <p15:clr>
            <a:srgbClr val="FBAE40"/>
          </p15:clr>
        </p15:guide>
        <p15:guide id="6" pos="240">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Title Pattern Black">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9331" y="2317843"/>
            <a:ext cx="4655075" cy="997196"/>
          </a:xfrm>
        </p:spPr>
        <p:txBody>
          <a:bodyPr wrap="square" anchor="b" anchorCtr="0">
            <a:spAutoFit/>
          </a:bodyPr>
          <a:lstStyle>
            <a:lvl1pPr>
              <a:defRPr sz="3600">
                <a:solidFill>
                  <a:schemeClr val="tx2"/>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699331" y="3515546"/>
            <a:ext cx="4655075" cy="338554"/>
          </a:xfrm>
        </p:spPr>
        <p:txBody>
          <a:bodyPr wrap="square">
            <a:spAutoFit/>
          </a:bodyPr>
          <a:lstStyle>
            <a:lvl1pPr marL="0" indent="0" algn="l">
              <a:buNone/>
              <a:defRPr sz="22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23" name="Picture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405" y="963778"/>
            <a:ext cx="2055322" cy="500677"/>
          </a:xfrm>
          <a:prstGeom prst="rect">
            <a:avLst/>
          </a:prstGeom>
        </p:spPr>
      </p:pic>
      <p:grpSp>
        <p:nvGrpSpPr>
          <p:cNvPr id="32" name="Group 31"/>
          <p:cNvGrpSpPr/>
          <p:nvPr userDrawn="1"/>
        </p:nvGrpSpPr>
        <p:grpSpPr>
          <a:xfrm>
            <a:off x="665377" y="5537861"/>
            <a:ext cx="4423901" cy="456933"/>
            <a:chOff x="7091159" y="5378260"/>
            <a:chExt cx="4423901" cy="456933"/>
          </a:xfrm>
        </p:grpSpPr>
        <p:sp>
          <p:nvSpPr>
            <p:cNvPr id="35" name="TextBox 34"/>
            <p:cNvSpPr txBox="1"/>
            <p:nvPr/>
          </p:nvSpPr>
          <p:spPr>
            <a:xfrm>
              <a:off x="7091159" y="5712082"/>
              <a:ext cx="4423901"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2"/>
                  </a:solidFill>
                  <a:effectLst/>
                  <a:uLnTx/>
                  <a:uFillTx/>
                  <a:latin typeface="Arial"/>
                  <a:ea typeface="+mn-ea"/>
                  <a:cs typeface="+mn-cs"/>
                </a:rPr>
                <a:t>“Seyfarth” refers to Seyfarth Shaw LLP (an Illinois limited liability partnership). </a:t>
              </a:r>
            </a:p>
          </p:txBody>
        </p:sp>
        <p:sp>
          <p:nvSpPr>
            <p:cNvPr id="34" name="TextBox 33"/>
            <p:cNvSpPr txBox="1"/>
            <p:nvPr userDrawn="1"/>
          </p:nvSpPr>
          <p:spPr>
            <a:xfrm>
              <a:off x="7091159" y="5378260"/>
              <a:ext cx="2054952" cy="228600"/>
            </a:xfrm>
            <a:prstGeom prst="rect">
              <a:avLst/>
            </a:prstGeom>
            <a:noFill/>
          </p:spPr>
          <p:txBody>
            <a:bodyPr wrap="non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2"/>
                  </a:solidFill>
                  <a:effectLst/>
                  <a:uLnTx/>
                  <a:uFillTx/>
                  <a:latin typeface="Arial"/>
                  <a:ea typeface="+mn-ea"/>
                  <a:cs typeface="+mn-cs"/>
                </a:rPr>
                <a:t>Seyfarth Shaw LLP</a:t>
              </a:r>
            </a:p>
          </p:txBody>
        </p:sp>
      </p:grpSp>
      <p:sp>
        <p:nvSpPr>
          <p:cNvPr id="39" name="Text Placeholder 5"/>
          <p:cNvSpPr>
            <a:spLocks noGrp="1"/>
          </p:cNvSpPr>
          <p:nvPr>
            <p:ph type="body" sz="quarter" idx="11"/>
          </p:nvPr>
        </p:nvSpPr>
        <p:spPr>
          <a:xfrm>
            <a:off x="694405" y="4338357"/>
            <a:ext cx="3960813" cy="479991"/>
          </a:xfrm>
        </p:spPr>
        <p:txBody>
          <a:bodyPr>
            <a:normAutofit/>
          </a:bodyPr>
          <a:lstStyle>
            <a:lvl1pPr marL="0" indent="0">
              <a:buFontTx/>
              <a:buNone/>
              <a:defRPr sz="1800">
                <a:solidFill>
                  <a:schemeClr val="tx2"/>
                </a:solidFill>
              </a:defRPr>
            </a:lvl1pPr>
            <a:lvl2pPr marL="237744" indent="0">
              <a:buFontTx/>
              <a:buNone/>
              <a:defRPr/>
            </a:lvl2pPr>
            <a:lvl3pPr marL="455612" indent="0">
              <a:buFontTx/>
              <a:buNone/>
              <a:defRPr/>
            </a:lvl3pPr>
            <a:lvl4pPr marL="693737" indent="0">
              <a:buFontTx/>
              <a:buNone/>
              <a:defRPr/>
            </a:lvl4pPr>
            <a:lvl5pPr marL="911225" indent="0">
              <a:buFontTx/>
              <a:buNone/>
              <a:defRPr/>
            </a:lvl5pPr>
          </a:lstStyle>
          <a:p>
            <a:pPr lvl="0"/>
            <a:r>
              <a:rPr lang="en-US"/>
              <a:t>Edit Master text styles</a:t>
            </a:r>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77970" y="1211919"/>
            <a:ext cx="6232935" cy="6225676"/>
          </a:xfrm>
          <a:prstGeom prst="rect">
            <a:avLst/>
          </a:prstGeom>
        </p:spPr>
      </p:pic>
      <p:grpSp>
        <p:nvGrpSpPr>
          <p:cNvPr id="12" name="Group 11"/>
          <p:cNvGrpSpPr/>
          <p:nvPr userDrawn="1"/>
        </p:nvGrpSpPr>
        <p:grpSpPr>
          <a:xfrm>
            <a:off x="324854" y="-84221"/>
            <a:ext cx="12921914" cy="7688179"/>
            <a:chOff x="324854" y="-84221"/>
            <a:chExt cx="12921914" cy="7688179"/>
          </a:xfrm>
        </p:grpSpPr>
        <p:sp>
          <p:nvSpPr>
            <p:cNvPr id="13" name="Rectangle 12"/>
            <p:cNvSpPr/>
            <p:nvPr userDrawn="1"/>
          </p:nvSpPr>
          <p:spPr>
            <a:xfrm>
              <a:off x="12192000" y="-84221"/>
              <a:ext cx="1054768" cy="7688179"/>
            </a:xfrm>
            <a:prstGeom prst="rect">
              <a:avLst/>
            </a:prstGeom>
            <a:solidFill>
              <a:srgbClr val="E6E6E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324854" y="6858000"/>
              <a:ext cx="12031578" cy="745957"/>
            </a:xfrm>
            <a:prstGeom prst="rect">
              <a:avLst/>
            </a:prstGeom>
            <a:solidFill>
              <a:srgbClr val="E6E6E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Footer Placeholder 3"/>
          <p:cNvSpPr>
            <a:spLocks noGrp="1"/>
          </p:cNvSpPr>
          <p:nvPr>
            <p:ph type="ftr" sz="quarter" idx="12"/>
          </p:nvPr>
        </p:nvSpPr>
        <p:spPr>
          <a:xfrm>
            <a:off x="667512" y="6016752"/>
            <a:ext cx="5486400" cy="123111"/>
          </a:xfrm>
        </p:spPr>
        <p:txBody>
          <a:bodyPr/>
          <a:lstStyle>
            <a:lvl1pPr>
              <a:defRPr sz="800">
                <a:solidFill>
                  <a:schemeClr val="tx2"/>
                </a:solidFill>
              </a:defRPr>
            </a:lvl1pPr>
          </a:lstStyle>
          <a:p>
            <a:r>
              <a:rPr lang="en-US" dirty="0"/>
              <a:t>©2020 Seyfarth Shaw LLP. All rights reserved. Private and Confidential</a:t>
            </a:r>
          </a:p>
        </p:txBody>
      </p:sp>
    </p:spTree>
    <p:extLst>
      <p:ext uri="{BB962C8B-B14F-4D97-AF65-F5344CB8AC3E}">
        <p14:creationId xmlns:p14="http://schemas.microsoft.com/office/powerpoint/2010/main" val="100378077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Title Pattern Gra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9331" y="2317843"/>
            <a:ext cx="4655075" cy="997196"/>
          </a:xfrm>
        </p:spPr>
        <p:txBody>
          <a:bodyPr wrap="square" anchor="b" anchorCtr="0">
            <a:spAutoFit/>
          </a:bodyPr>
          <a:lstStyle>
            <a:lvl1pPr>
              <a:defRPr sz="3600">
                <a:solidFill>
                  <a:schemeClr val="tx2"/>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699331" y="3515546"/>
            <a:ext cx="4655075" cy="338554"/>
          </a:xfrm>
        </p:spPr>
        <p:txBody>
          <a:bodyPr wrap="square">
            <a:spAutoFit/>
          </a:bodyPr>
          <a:lstStyle>
            <a:lvl1pPr marL="0" indent="0" algn="l">
              <a:buNone/>
              <a:defRPr sz="22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23" name="Picture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405" y="963778"/>
            <a:ext cx="2055322" cy="500677"/>
          </a:xfrm>
          <a:prstGeom prst="rect">
            <a:avLst/>
          </a:prstGeom>
        </p:spPr>
      </p:pic>
      <p:sp>
        <p:nvSpPr>
          <p:cNvPr id="39" name="Text Placeholder 5"/>
          <p:cNvSpPr>
            <a:spLocks noGrp="1"/>
          </p:cNvSpPr>
          <p:nvPr>
            <p:ph type="body" sz="quarter" idx="11"/>
          </p:nvPr>
        </p:nvSpPr>
        <p:spPr>
          <a:xfrm>
            <a:off x="694405" y="4338357"/>
            <a:ext cx="3960813" cy="479991"/>
          </a:xfrm>
        </p:spPr>
        <p:txBody>
          <a:bodyPr>
            <a:normAutofit/>
          </a:bodyPr>
          <a:lstStyle>
            <a:lvl1pPr marL="0" indent="0">
              <a:buFontTx/>
              <a:buNone/>
              <a:defRPr sz="1800">
                <a:solidFill>
                  <a:schemeClr val="tx2"/>
                </a:solidFill>
              </a:defRPr>
            </a:lvl1pPr>
            <a:lvl2pPr marL="237744" indent="0">
              <a:buFontTx/>
              <a:buNone/>
              <a:defRPr/>
            </a:lvl2pPr>
            <a:lvl3pPr marL="455612" indent="0">
              <a:buFontTx/>
              <a:buNone/>
              <a:defRPr/>
            </a:lvl3pPr>
            <a:lvl4pPr marL="693737" indent="0">
              <a:buFontTx/>
              <a:buNone/>
              <a:defRPr/>
            </a:lvl4pPr>
            <a:lvl5pPr marL="911225" indent="0">
              <a:buFontTx/>
              <a:buNone/>
              <a:defRPr/>
            </a:lvl5pPr>
          </a:lstStyle>
          <a:p>
            <a:pPr lvl="0"/>
            <a:r>
              <a:rPr lang="en-US"/>
              <a:t>Edit Master text styles</a:t>
            </a:r>
          </a:p>
        </p:txBody>
      </p:sp>
      <p:pic>
        <p:nvPicPr>
          <p:cNvPr id="22" name="Picture 2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77970" y="1211919"/>
            <a:ext cx="6232935" cy="6225676"/>
          </a:xfrm>
          <a:prstGeom prst="rect">
            <a:avLst/>
          </a:prstGeom>
        </p:spPr>
      </p:pic>
      <p:grpSp>
        <p:nvGrpSpPr>
          <p:cNvPr id="12" name="Group 11"/>
          <p:cNvGrpSpPr/>
          <p:nvPr userDrawn="1"/>
        </p:nvGrpSpPr>
        <p:grpSpPr>
          <a:xfrm>
            <a:off x="665377" y="5537861"/>
            <a:ext cx="4423901" cy="456933"/>
            <a:chOff x="7091159" y="5378260"/>
            <a:chExt cx="4423901" cy="456933"/>
          </a:xfrm>
        </p:grpSpPr>
        <p:sp>
          <p:nvSpPr>
            <p:cNvPr id="15" name="TextBox 14"/>
            <p:cNvSpPr txBox="1"/>
            <p:nvPr/>
          </p:nvSpPr>
          <p:spPr>
            <a:xfrm>
              <a:off x="7091159" y="5712082"/>
              <a:ext cx="4423901"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2"/>
                  </a:solidFill>
                  <a:effectLst/>
                  <a:uLnTx/>
                  <a:uFillTx/>
                  <a:latin typeface="Arial"/>
                  <a:ea typeface="+mn-ea"/>
                  <a:cs typeface="+mn-cs"/>
                </a:rPr>
                <a:t>“Seyfarth” refers to Seyfarth Shaw LLP (an Illinois limited liability partnership). </a:t>
              </a:r>
            </a:p>
          </p:txBody>
        </p:sp>
        <p:sp>
          <p:nvSpPr>
            <p:cNvPr id="14" name="TextBox 13"/>
            <p:cNvSpPr txBox="1"/>
            <p:nvPr userDrawn="1"/>
          </p:nvSpPr>
          <p:spPr>
            <a:xfrm>
              <a:off x="7091159" y="5378260"/>
              <a:ext cx="2054952" cy="228600"/>
            </a:xfrm>
            <a:prstGeom prst="rect">
              <a:avLst/>
            </a:prstGeom>
            <a:noFill/>
          </p:spPr>
          <p:txBody>
            <a:bodyPr wrap="non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2"/>
                  </a:solidFill>
                  <a:effectLst/>
                  <a:uLnTx/>
                  <a:uFillTx/>
                  <a:latin typeface="Arial"/>
                  <a:ea typeface="+mn-ea"/>
                  <a:cs typeface="+mn-cs"/>
                </a:rPr>
                <a:t>Seyfarth Shaw LLP</a:t>
              </a:r>
            </a:p>
          </p:txBody>
        </p:sp>
      </p:grpSp>
      <p:grpSp>
        <p:nvGrpSpPr>
          <p:cNvPr id="17" name="Group 16"/>
          <p:cNvGrpSpPr/>
          <p:nvPr userDrawn="1"/>
        </p:nvGrpSpPr>
        <p:grpSpPr>
          <a:xfrm>
            <a:off x="324854" y="-84221"/>
            <a:ext cx="12921914" cy="7688179"/>
            <a:chOff x="324854" y="-84221"/>
            <a:chExt cx="12921914" cy="7688179"/>
          </a:xfrm>
        </p:grpSpPr>
        <p:sp>
          <p:nvSpPr>
            <p:cNvPr id="18" name="Rectangle 17"/>
            <p:cNvSpPr/>
            <p:nvPr userDrawn="1"/>
          </p:nvSpPr>
          <p:spPr>
            <a:xfrm>
              <a:off x="12192000" y="-84221"/>
              <a:ext cx="1054768" cy="7688179"/>
            </a:xfrm>
            <a:prstGeom prst="rect">
              <a:avLst/>
            </a:prstGeom>
            <a:solidFill>
              <a:srgbClr val="E6E6E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userDrawn="1"/>
          </p:nvSpPr>
          <p:spPr>
            <a:xfrm>
              <a:off x="324854" y="6858000"/>
              <a:ext cx="12031578" cy="745957"/>
            </a:xfrm>
            <a:prstGeom prst="rect">
              <a:avLst/>
            </a:prstGeom>
            <a:solidFill>
              <a:srgbClr val="E6E6E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Footer Placeholder 3"/>
          <p:cNvSpPr>
            <a:spLocks noGrp="1"/>
          </p:cNvSpPr>
          <p:nvPr>
            <p:ph type="ftr" sz="quarter" idx="12"/>
          </p:nvPr>
        </p:nvSpPr>
        <p:spPr>
          <a:xfrm>
            <a:off x="667512" y="6016752"/>
            <a:ext cx="5486400" cy="123111"/>
          </a:xfrm>
        </p:spPr>
        <p:txBody>
          <a:bodyPr/>
          <a:lstStyle>
            <a:lvl1pPr>
              <a:defRPr sz="800">
                <a:solidFill>
                  <a:schemeClr val="tx2"/>
                </a:solidFill>
              </a:defRPr>
            </a:lvl1pPr>
          </a:lstStyle>
          <a:p>
            <a:r>
              <a:rPr lang="en-US" dirty="0"/>
              <a:t>©2020 Seyfarth Shaw LLP. All rights reserved. Private and Confidential</a:t>
            </a:r>
          </a:p>
        </p:txBody>
      </p:sp>
    </p:spTree>
    <p:extLst>
      <p:ext uri="{BB962C8B-B14F-4D97-AF65-F5344CB8AC3E}">
        <p14:creationId xmlns:p14="http://schemas.microsoft.com/office/powerpoint/2010/main" val="10085904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p:cSld name="Title Pattern Whit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9331" y="2317843"/>
            <a:ext cx="4655075" cy="997196"/>
          </a:xfrm>
        </p:spPr>
        <p:txBody>
          <a:bodyPr wrap="square" anchor="b" anchorCtr="0">
            <a:spAutoFit/>
          </a:bodyPr>
          <a:lstStyle>
            <a:lvl1pPr>
              <a:defRPr sz="3600">
                <a:solidFill>
                  <a:schemeClr val="bg2"/>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699331" y="3515546"/>
            <a:ext cx="4655075" cy="338554"/>
          </a:xfrm>
        </p:spPr>
        <p:txBody>
          <a:bodyPr wrap="square">
            <a:spAutoFit/>
          </a:bodyPr>
          <a:lstStyle>
            <a:lvl1pPr marL="0" indent="0" algn="l">
              <a:buNone/>
              <a:defRPr sz="2200" b="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39" name="Text Placeholder 5"/>
          <p:cNvSpPr>
            <a:spLocks noGrp="1"/>
          </p:cNvSpPr>
          <p:nvPr>
            <p:ph type="body" sz="quarter" idx="11"/>
          </p:nvPr>
        </p:nvSpPr>
        <p:spPr>
          <a:xfrm>
            <a:off x="694405" y="4338357"/>
            <a:ext cx="3960813" cy="479991"/>
          </a:xfrm>
        </p:spPr>
        <p:txBody>
          <a:bodyPr>
            <a:normAutofit/>
          </a:bodyPr>
          <a:lstStyle>
            <a:lvl1pPr marL="0" indent="0">
              <a:buFontTx/>
              <a:buNone/>
              <a:defRPr sz="1800">
                <a:solidFill>
                  <a:schemeClr val="bg2"/>
                </a:solidFill>
              </a:defRPr>
            </a:lvl1pPr>
            <a:lvl2pPr marL="237744" indent="0">
              <a:buFontTx/>
              <a:buNone/>
              <a:defRPr/>
            </a:lvl2pPr>
            <a:lvl3pPr marL="455612" indent="0">
              <a:buFontTx/>
              <a:buNone/>
              <a:defRPr/>
            </a:lvl3pPr>
            <a:lvl4pPr marL="693737" indent="0">
              <a:buFontTx/>
              <a:buNone/>
              <a:defRPr/>
            </a:lvl4pPr>
            <a:lvl5pPr marL="911225" indent="0">
              <a:buFontTx/>
              <a:buNone/>
              <a:defRPr/>
            </a:lvl5pPr>
          </a:lstStyle>
          <a:p>
            <a:pPr lvl="0"/>
            <a:r>
              <a:rPr lang="en-US"/>
              <a:t>Edit Master text styles</a:t>
            </a:r>
          </a:p>
        </p:txBody>
      </p:sp>
      <p:grpSp>
        <p:nvGrpSpPr>
          <p:cNvPr id="26" name="Group 25"/>
          <p:cNvGrpSpPr/>
          <p:nvPr userDrawn="1"/>
        </p:nvGrpSpPr>
        <p:grpSpPr>
          <a:xfrm>
            <a:off x="665377" y="5537861"/>
            <a:ext cx="4423901" cy="456933"/>
            <a:chOff x="7091159" y="5378260"/>
            <a:chExt cx="4423901" cy="456933"/>
          </a:xfrm>
        </p:grpSpPr>
        <p:sp>
          <p:nvSpPr>
            <p:cNvPr id="29" name="TextBox 28"/>
            <p:cNvSpPr txBox="1"/>
            <p:nvPr/>
          </p:nvSpPr>
          <p:spPr>
            <a:xfrm>
              <a:off x="7091159" y="5712082"/>
              <a:ext cx="4423901"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bg2"/>
                  </a:solidFill>
                  <a:effectLst/>
                  <a:uLnTx/>
                  <a:uFillTx/>
                  <a:latin typeface="Arial"/>
                  <a:ea typeface="+mn-ea"/>
                  <a:cs typeface="+mn-cs"/>
                </a:rPr>
                <a:t>“Seyfarth Shaw” refers to Seyfarth Shaw LLP (an Illinois limited liability partnership). </a:t>
              </a:r>
            </a:p>
          </p:txBody>
        </p:sp>
        <p:sp>
          <p:nvSpPr>
            <p:cNvPr id="28" name="TextBox 27"/>
            <p:cNvSpPr txBox="1"/>
            <p:nvPr userDrawn="1"/>
          </p:nvSpPr>
          <p:spPr>
            <a:xfrm>
              <a:off x="7091159" y="5378260"/>
              <a:ext cx="2054952" cy="228600"/>
            </a:xfrm>
            <a:prstGeom prst="rect">
              <a:avLst/>
            </a:prstGeom>
            <a:noFill/>
          </p:spPr>
          <p:txBody>
            <a:bodyPr wrap="non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bg2"/>
                  </a:solidFill>
                  <a:effectLst/>
                  <a:uLnTx/>
                  <a:uFillTx/>
                  <a:latin typeface="Arial"/>
                  <a:ea typeface="+mn-ea"/>
                  <a:cs typeface="+mn-cs"/>
                </a:rPr>
                <a:t>Seyfarth Shaw LLP</a:t>
              </a:r>
            </a:p>
          </p:txBody>
        </p:sp>
      </p:gr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4404" y="963686"/>
            <a:ext cx="2048796" cy="504545"/>
          </a:xfrm>
          <a:prstGeom prst="rect">
            <a:avLst/>
          </a:prstGeom>
        </p:spPr>
      </p:pic>
      <p:grpSp>
        <p:nvGrpSpPr>
          <p:cNvPr id="21" name="Group 20"/>
          <p:cNvGrpSpPr/>
          <p:nvPr userDrawn="1"/>
        </p:nvGrpSpPr>
        <p:grpSpPr>
          <a:xfrm>
            <a:off x="324854" y="-84221"/>
            <a:ext cx="12921914" cy="7688179"/>
            <a:chOff x="324854" y="-84221"/>
            <a:chExt cx="12921914" cy="7688179"/>
          </a:xfrm>
        </p:grpSpPr>
        <p:sp>
          <p:nvSpPr>
            <p:cNvPr id="22" name="Rectangle 21"/>
            <p:cNvSpPr/>
            <p:nvPr userDrawn="1"/>
          </p:nvSpPr>
          <p:spPr>
            <a:xfrm>
              <a:off x="12192000" y="-84221"/>
              <a:ext cx="1054768" cy="7688179"/>
            </a:xfrm>
            <a:prstGeom prst="rect">
              <a:avLst/>
            </a:prstGeom>
            <a:solidFill>
              <a:srgbClr val="E6E6E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userDrawn="1"/>
          </p:nvSpPr>
          <p:spPr>
            <a:xfrm>
              <a:off x="324854" y="6858000"/>
              <a:ext cx="12031578" cy="745957"/>
            </a:xfrm>
            <a:prstGeom prst="rect">
              <a:avLst/>
            </a:prstGeom>
            <a:solidFill>
              <a:srgbClr val="E6E6E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Footer Placeholder 3"/>
          <p:cNvSpPr>
            <a:spLocks noGrp="1"/>
          </p:cNvSpPr>
          <p:nvPr>
            <p:ph type="ftr" sz="quarter" idx="12"/>
          </p:nvPr>
        </p:nvSpPr>
        <p:spPr>
          <a:xfrm>
            <a:off x="667512" y="6016752"/>
            <a:ext cx="5486400" cy="123111"/>
          </a:xfrm>
        </p:spPr>
        <p:txBody>
          <a:bodyPr/>
          <a:lstStyle>
            <a:lvl1pPr>
              <a:defRPr sz="800"/>
            </a:lvl1pPr>
          </a:lstStyle>
          <a:p>
            <a:r>
              <a:rPr lang="en-US" dirty="0"/>
              <a:t>©2020 Seyfarth Shaw LLP. All rights reserved. Private and Confidential</a:t>
            </a:r>
          </a:p>
        </p:txBody>
      </p:sp>
      <p:grpSp>
        <p:nvGrpSpPr>
          <p:cNvPr id="24" name="Group 23"/>
          <p:cNvGrpSpPr/>
          <p:nvPr userDrawn="1"/>
        </p:nvGrpSpPr>
        <p:grpSpPr>
          <a:xfrm>
            <a:off x="6284913" y="1407695"/>
            <a:ext cx="6029549" cy="6023393"/>
            <a:chOff x="6284913" y="1217613"/>
            <a:chExt cx="6219825" cy="6213475"/>
          </a:xfrm>
        </p:grpSpPr>
        <p:sp>
          <p:nvSpPr>
            <p:cNvPr id="25" name="Freeform 24"/>
            <p:cNvSpPr>
              <a:spLocks/>
            </p:cNvSpPr>
            <p:nvPr userDrawn="1"/>
          </p:nvSpPr>
          <p:spPr bwMode="auto">
            <a:xfrm>
              <a:off x="8358188" y="3287713"/>
              <a:ext cx="2073275" cy="2073275"/>
            </a:xfrm>
            <a:custGeom>
              <a:avLst/>
              <a:gdLst>
                <a:gd name="T0" fmla="*/ 0 w 1334"/>
                <a:gd name="T1" fmla="*/ 1334 h 1334"/>
                <a:gd name="T2" fmla="*/ 1334 w 1334"/>
                <a:gd name="T3" fmla="*/ 0 h 1334"/>
                <a:gd name="T4" fmla="*/ 0 w 1334"/>
                <a:gd name="T5" fmla="*/ 0 h 1334"/>
                <a:gd name="T6" fmla="*/ 0 w 1334"/>
                <a:gd name="T7" fmla="*/ 1334 h 1334"/>
              </a:gdLst>
              <a:ahLst/>
              <a:cxnLst>
                <a:cxn ang="0">
                  <a:pos x="T0" y="T1"/>
                </a:cxn>
                <a:cxn ang="0">
                  <a:pos x="T2" y="T3"/>
                </a:cxn>
                <a:cxn ang="0">
                  <a:pos x="T4" y="T5"/>
                </a:cxn>
                <a:cxn ang="0">
                  <a:pos x="T6" y="T7"/>
                </a:cxn>
              </a:cxnLst>
              <a:rect l="0" t="0" r="r" b="b"/>
              <a:pathLst>
                <a:path w="1334" h="1334">
                  <a:moveTo>
                    <a:pt x="0" y="1334"/>
                  </a:moveTo>
                  <a:cubicBezTo>
                    <a:pt x="737" y="1334"/>
                    <a:pt x="1334" y="737"/>
                    <a:pt x="1334" y="0"/>
                  </a:cubicBezTo>
                  <a:cubicBezTo>
                    <a:pt x="0" y="0"/>
                    <a:pt x="0" y="0"/>
                    <a:pt x="0" y="0"/>
                  </a:cubicBezTo>
                  <a:lnTo>
                    <a:pt x="0" y="1334"/>
                  </a:lnTo>
                  <a:close/>
                </a:path>
              </a:pathLst>
            </a:custGeom>
            <a:noFill/>
            <a:ln w="12700"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26"/>
            <p:cNvSpPr>
              <a:spLocks/>
            </p:cNvSpPr>
            <p:nvPr userDrawn="1"/>
          </p:nvSpPr>
          <p:spPr bwMode="auto">
            <a:xfrm>
              <a:off x="6284913" y="3287713"/>
              <a:ext cx="2073275" cy="2073275"/>
            </a:xfrm>
            <a:custGeom>
              <a:avLst/>
              <a:gdLst>
                <a:gd name="T0" fmla="*/ 0 w 1333"/>
                <a:gd name="T1" fmla="*/ 0 h 1334"/>
                <a:gd name="T2" fmla="*/ 1333 w 1333"/>
                <a:gd name="T3" fmla="*/ 1334 h 1334"/>
                <a:gd name="T4" fmla="*/ 1333 w 1333"/>
                <a:gd name="T5" fmla="*/ 0 h 1334"/>
                <a:gd name="T6" fmla="*/ 0 w 1333"/>
                <a:gd name="T7" fmla="*/ 0 h 1334"/>
              </a:gdLst>
              <a:ahLst/>
              <a:cxnLst>
                <a:cxn ang="0">
                  <a:pos x="T0" y="T1"/>
                </a:cxn>
                <a:cxn ang="0">
                  <a:pos x="T2" y="T3"/>
                </a:cxn>
                <a:cxn ang="0">
                  <a:pos x="T4" y="T5"/>
                </a:cxn>
                <a:cxn ang="0">
                  <a:pos x="T6" y="T7"/>
                </a:cxn>
              </a:cxnLst>
              <a:rect l="0" t="0" r="r" b="b"/>
              <a:pathLst>
                <a:path w="1333" h="1334">
                  <a:moveTo>
                    <a:pt x="0" y="0"/>
                  </a:moveTo>
                  <a:cubicBezTo>
                    <a:pt x="0" y="737"/>
                    <a:pt x="597" y="1334"/>
                    <a:pt x="1333" y="1334"/>
                  </a:cubicBezTo>
                  <a:cubicBezTo>
                    <a:pt x="1333" y="0"/>
                    <a:pt x="1333" y="0"/>
                    <a:pt x="1333" y="0"/>
                  </a:cubicBezTo>
                  <a:lnTo>
                    <a:pt x="0" y="0"/>
                  </a:lnTo>
                  <a:close/>
                </a:path>
              </a:pathLst>
            </a:custGeom>
            <a:noFill/>
            <a:ln w="12700"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29"/>
            <p:cNvSpPr>
              <a:spLocks/>
            </p:cNvSpPr>
            <p:nvPr userDrawn="1"/>
          </p:nvSpPr>
          <p:spPr bwMode="auto">
            <a:xfrm>
              <a:off x="10431463" y="3287713"/>
              <a:ext cx="2073275" cy="2073275"/>
            </a:xfrm>
            <a:custGeom>
              <a:avLst/>
              <a:gdLst>
                <a:gd name="T0" fmla="*/ 0 w 1333"/>
                <a:gd name="T1" fmla="*/ 1334 h 1334"/>
                <a:gd name="T2" fmla="*/ 1333 w 1333"/>
                <a:gd name="T3" fmla="*/ 0 h 1334"/>
                <a:gd name="T4" fmla="*/ 0 w 1333"/>
                <a:gd name="T5" fmla="*/ 0 h 1334"/>
                <a:gd name="T6" fmla="*/ 0 w 1333"/>
                <a:gd name="T7" fmla="*/ 1334 h 1334"/>
              </a:gdLst>
              <a:ahLst/>
              <a:cxnLst>
                <a:cxn ang="0">
                  <a:pos x="T0" y="T1"/>
                </a:cxn>
                <a:cxn ang="0">
                  <a:pos x="T2" y="T3"/>
                </a:cxn>
                <a:cxn ang="0">
                  <a:pos x="T4" y="T5"/>
                </a:cxn>
                <a:cxn ang="0">
                  <a:pos x="T6" y="T7"/>
                </a:cxn>
              </a:cxnLst>
              <a:rect l="0" t="0" r="r" b="b"/>
              <a:pathLst>
                <a:path w="1333" h="1334">
                  <a:moveTo>
                    <a:pt x="0" y="1334"/>
                  </a:moveTo>
                  <a:cubicBezTo>
                    <a:pt x="736" y="1334"/>
                    <a:pt x="1333" y="737"/>
                    <a:pt x="1333" y="0"/>
                  </a:cubicBezTo>
                  <a:cubicBezTo>
                    <a:pt x="0" y="0"/>
                    <a:pt x="0" y="0"/>
                    <a:pt x="0" y="0"/>
                  </a:cubicBezTo>
                  <a:lnTo>
                    <a:pt x="0" y="1334"/>
                  </a:lnTo>
                  <a:close/>
                </a:path>
              </a:pathLst>
            </a:custGeom>
            <a:noFill/>
            <a:ln w="12700"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30"/>
            <p:cNvSpPr>
              <a:spLocks/>
            </p:cNvSpPr>
            <p:nvPr userDrawn="1"/>
          </p:nvSpPr>
          <p:spPr bwMode="auto">
            <a:xfrm>
              <a:off x="8358188" y="5360988"/>
              <a:ext cx="2073275" cy="2070100"/>
            </a:xfrm>
            <a:custGeom>
              <a:avLst/>
              <a:gdLst>
                <a:gd name="T0" fmla="*/ 1334 w 1334"/>
                <a:gd name="T1" fmla="*/ 0 h 1333"/>
                <a:gd name="T2" fmla="*/ 0 w 1334"/>
                <a:gd name="T3" fmla="*/ 0 h 1333"/>
                <a:gd name="T4" fmla="*/ 0 w 1334"/>
                <a:gd name="T5" fmla="*/ 1333 h 1333"/>
                <a:gd name="T6" fmla="*/ 1334 w 1334"/>
                <a:gd name="T7" fmla="*/ 0 h 1333"/>
              </a:gdLst>
              <a:ahLst/>
              <a:cxnLst>
                <a:cxn ang="0">
                  <a:pos x="T0" y="T1"/>
                </a:cxn>
                <a:cxn ang="0">
                  <a:pos x="T2" y="T3"/>
                </a:cxn>
                <a:cxn ang="0">
                  <a:pos x="T4" y="T5"/>
                </a:cxn>
                <a:cxn ang="0">
                  <a:pos x="T6" y="T7"/>
                </a:cxn>
              </a:cxnLst>
              <a:rect l="0" t="0" r="r" b="b"/>
              <a:pathLst>
                <a:path w="1334" h="1333">
                  <a:moveTo>
                    <a:pt x="1334" y="0"/>
                  </a:moveTo>
                  <a:cubicBezTo>
                    <a:pt x="0" y="0"/>
                    <a:pt x="0" y="0"/>
                    <a:pt x="0" y="0"/>
                  </a:cubicBezTo>
                  <a:cubicBezTo>
                    <a:pt x="0" y="1333"/>
                    <a:pt x="0" y="1333"/>
                    <a:pt x="0" y="1333"/>
                  </a:cubicBezTo>
                  <a:cubicBezTo>
                    <a:pt x="0" y="597"/>
                    <a:pt x="597" y="0"/>
                    <a:pt x="1334" y="0"/>
                  </a:cubicBezTo>
                  <a:close/>
                </a:path>
              </a:pathLst>
            </a:custGeom>
            <a:noFill/>
            <a:ln w="12700"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31"/>
            <p:cNvSpPr>
              <a:spLocks/>
            </p:cNvSpPr>
            <p:nvPr userDrawn="1"/>
          </p:nvSpPr>
          <p:spPr bwMode="auto">
            <a:xfrm>
              <a:off x="6284913" y="5360988"/>
              <a:ext cx="2073275" cy="2070100"/>
            </a:xfrm>
            <a:custGeom>
              <a:avLst/>
              <a:gdLst>
                <a:gd name="T0" fmla="*/ 1333 w 1333"/>
                <a:gd name="T1" fmla="*/ 0 h 1333"/>
                <a:gd name="T2" fmla="*/ 0 w 1333"/>
                <a:gd name="T3" fmla="*/ 1333 h 1333"/>
                <a:gd name="T4" fmla="*/ 1333 w 1333"/>
                <a:gd name="T5" fmla="*/ 1333 h 1333"/>
                <a:gd name="T6" fmla="*/ 1333 w 1333"/>
                <a:gd name="T7" fmla="*/ 0 h 1333"/>
              </a:gdLst>
              <a:ahLst/>
              <a:cxnLst>
                <a:cxn ang="0">
                  <a:pos x="T0" y="T1"/>
                </a:cxn>
                <a:cxn ang="0">
                  <a:pos x="T2" y="T3"/>
                </a:cxn>
                <a:cxn ang="0">
                  <a:pos x="T4" y="T5"/>
                </a:cxn>
                <a:cxn ang="0">
                  <a:pos x="T6" y="T7"/>
                </a:cxn>
              </a:cxnLst>
              <a:rect l="0" t="0" r="r" b="b"/>
              <a:pathLst>
                <a:path w="1333" h="1333">
                  <a:moveTo>
                    <a:pt x="1333" y="0"/>
                  </a:moveTo>
                  <a:cubicBezTo>
                    <a:pt x="597" y="0"/>
                    <a:pt x="0" y="597"/>
                    <a:pt x="0" y="1333"/>
                  </a:cubicBezTo>
                  <a:cubicBezTo>
                    <a:pt x="1333" y="1333"/>
                    <a:pt x="1333" y="1333"/>
                    <a:pt x="1333" y="1333"/>
                  </a:cubicBezTo>
                  <a:lnTo>
                    <a:pt x="1333" y="0"/>
                  </a:lnTo>
                  <a:close/>
                </a:path>
              </a:pathLst>
            </a:custGeom>
            <a:noFill/>
            <a:ln w="12700"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32"/>
            <p:cNvSpPr>
              <a:spLocks/>
            </p:cNvSpPr>
            <p:nvPr userDrawn="1"/>
          </p:nvSpPr>
          <p:spPr bwMode="auto">
            <a:xfrm>
              <a:off x="10431463" y="5360988"/>
              <a:ext cx="2073275" cy="2070100"/>
            </a:xfrm>
            <a:custGeom>
              <a:avLst/>
              <a:gdLst>
                <a:gd name="T0" fmla="*/ 0 w 1333"/>
                <a:gd name="T1" fmla="*/ 0 h 1333"/>
                <a:gd name="T2" fmla="*/ 1333 w 1333"/>
                <a:gd name="T3" fmla="*/ 1333 h 1333"/>
                <a:gd name="T4" fmla="*/ 1333 w 1333"/>
                <a:gd name="T5" fmla="*/ 0 h 1333"/>
                <a:gd name="T6" fmla="*/ 0 w 1333"/>
                <a:gd name="T7" fmla="*/ 0 h 1333"/>
              </a:gdLst>
              <a:ahLst/>
              <a:cxnLst>
                <a:cxn ang="0">
                  <a:pos x="T0" y="T1"/>
                </a:cxn>
                <a:cxn ang="0">
                  <a:pos x="T2" y="T3"/>
                </a:cxn>
                <a:cxn ang="0">
                  <a:pos x="T4" y="T5"/>
                </a:cxn>
                <a:cxn ang="0">
                  <a:pos x="T6" y="T7"/>
                </a:cxn>
              </a:cxnLst>
              <a:rect l="0" t="0" r="r" b="b"/>
              <a:pathLst>
                <a:path w="1333" h="1333">
                  <a:moveTo>
                    <a:pt x="0" y="0"/>
                  </a:moveTo>
                  <a:cubicBezTo>
                    <a:pt x="0" y="736"/>
                    <a:pt x="597" y="1333"/>
                    <a:pt x="1333" y="1333"/>
                  </a:cubicBezTo>
                  <a:cubicBezTo>
                    <a:pt x="1333" y="0"/>
                    <a:pt x="1333" y="0"/>
                    <a:pt x="1333" y="0"/>
                  </a:cubicBezTo>
                  <a:lnTo>
                    <a:pt x="0" y="0"/>
                  </a:lnTo>
                  <a:close/>
                </a:path>
              </a:pathLst>
            </a:custGeom>
            <a:noFill/>
            <a:ln w="12700"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11"/>
            <p:cNvSpPr>
              <a:spLocks/>
            </p:cNvSpPr>
            <p:nvPr userDrawn="1"/>
          </p:nvSpPr>
          <p:spPr bwMode="auto">
            <a:xfrm>
              <a:off x="10431463" y="1217613"/>
              <a:ext cx="2073275" cy="2070100"/>
            </a:xfrm>
            <a:custGeom>
              <a:avLst/>
              <a:gdLst>
                <a:gd name="T0" fmla="*/ 1333 w 1333"/>
                <a:gd name="T1" fmla="*/ 1333 h 1333"/>
                <a:gd name="T2" fmla="*/ 1333 w 1333"/>
                <a:gd name="T3" fmla="*/ 0 h 1333"/>
                <a:gd name="T4" fmla="*/ 0 w 1333"/>
                <a:gd name="T5" fmla="*/ 0 h 1333"/>
                <a:gd name="T6" fmla="*/ 1333 w 1333"/>
                <a:gd name="T7" fmla="*/ 1333 h 1333"/>
              </a:gdLst>
              <a:ahLst/>
              <a:cxnLst>
                <a:cxn ang="0">
                  <a:pos x="T0" y="T1"/>
                </a:cxn>
                <a:cxn ang="0">
                  <a:pos x="T2" y="T3"/>
                </a:cxn>
                <a:cxn ang="0">
                  <a:pos x="T4" y="T5"/>
                </a:cxn>
                <a:cxn ang="0">
                  <a:pos x="T6" y="T7"/>
                </a:cxn>
              </a:cxnLst>
              <a:rect l="0" t="0" r="r" b="b"/>
              <a:pathLst>
                <a:path w="1333" h="1333">
                  <a:moveTo>
                    <a:pt x="1333" y="1333"/>
                  </a:moveTo>
                  <a:cubicBezTo>
                    <a:pt x="1333" y="0"/>
                    <a:pt x="1333" y="0"/>
                    <a:pt x="1333" y="0"/>
                  </a:cubicBezTo>
                  <a:cubicBezTo>
                    <a:pt x="0" y="0"/>
                    <a:pt x="0" y="0"/>
                    <a:pt x="0" y="0"/>
                  </a:cubicBezTo>
                  <a:cubicBezTo>
                    <a:pt x="736" y="0"/>
                    <a:pt x="1333" y="597"/>
                    <a:pt x="1333" y="1333"/>
                  </a:cubicBezTo>
                  <a:close/>
                </a:path>
              </a:pathLst>
            </a:custGeom>
            <a:noFill/>
            <a:ln w="12700"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12"/>
            <p:cNvSpPr>
              <a:spLocks/>
            </p:cNvSpPr>
            <p:nvPr userDrawn="1"/>
          </p:nvSpPr>
          <p:spPr bwMode="auto">
            <a:xfrm>
              <a:off x="6419850" y="1217613"/>
              <a:ext cx="1938338" cy="2070100"/>
            </a:xfrm>
            <a:custGeom>
              <a:avLst/>
              <a:gdLst>
                <a:gd name="T0" fmla="*/ 0 w 1333"/>
                <a:gd name="T1" fmla="*/ 1333 h 1333"/>
                <a:gd name="T2" fmla="*/ 1333 w 1333"/>
                <a:gd name="T3" fmla="*/ 1333 h 1333"/>
                <a:gd name="T4" fmla="*/ 1333 w 1333"/>
                <a:gd name="T5" fmla="*/ 0 h 1333"/>
                <a:gd name="T6" fmla="*/ 0 w 1333"/>
                <a:gd name="T7" fmla="*/ 1333 h 1333"/>
              </a:gdLst>
              <a:ahLst/>
              <a:cxnLst>
                <a:cxn ang="0">
                  <a:pos x="T0" y="T1"/>
                </a:cxn>
                <a:cxn ang="0">
                  <a:pos x="T2" y="T3"/>
                </a:cxn>
                <a:cxn ang="0">
                  <a:pos x="T4" y="T5"/>
                </a:cxn>
                <a:cxn ang="0">
                  <a:pos x="T6" y="T7"/>
                </a:cxn>
              </a:cxnLst>
              <a:rect l="0" t="0" r="r" b="b"/>
              <a:pathLst>
                <a:path w="1333" h="1333">
                  <a:moveTo>
                    <a:pt x="0" y="1333"/>
                  </a:moveTo>
                  <a:cubicBezTo>
                    <a:pt x="1333" y="1333"/>
                    <a:pt x="1333" y="1333"/>
                    <a:pt x="1333" y="1333"/>
                  </a:cubicBezTo>
                  <a:cubicBezTo>
                    <a:pt x="1333" y="0"/>
                    <a:pt x="1333" y="0"/>
                    <a:pt x="1333" y="0"/>
                  </a:cubicBezTo>
                  <a:cubicBezTo>
                    <a:pt x="1333" y="736"/>
                    <a:pt x="736" y="1333"/>
                    <a:pt x="0" y="1333"/>
                  </a:cubicBezTo>
                  <a:close/>
                </a:path>
              </a:pathLst>
            </a:custGeom>
            <a:noFill/>
            <a:ln w="12700"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13"/>
            <p:cNvSpPr>
              <a:spLocks/>
            </p:cNvSpPr>
            <p:nvPr userDrawn="1"/>
          </p:nvSpPr>
          <p:spPr bwMode="auto">
            <a:xfrm>
              <a:off x="8358188" y="1217613"/>
              <a:ext cx="2073275" cy="2070100"/>
            </a:xfrm>
            <a:custGeom>
              <a:avLst/>
              <a:gdLst>
                <a:gd name="T0" fmla="*/ 1334 w 1334"/>
                <a:gd name="T1" fmla="*/ 0 h 1333"/>
                <a:gd name="T2" fmla="*/ 0 w 1334"/>
                <a:gd name="T3" fmla="*/ 1333 h 1333"/>
                <a:gd name="T4" fmla="*/ 1334 w 1334"/>
                <a:gd name="T5" fmla="*/ 1333 h 1333"/>
                <a:gd name="T6" fmla="*/ 1334 w 1334"/>
                <a:gd name="T7" fmla="*/ 0 h 1333"/>
              </a:gdLst>
              <a:ahLst/>
              <a:cxnLst>
                <a:cxn ang="0">
                  <a:pos x="T0" y="T1"/>
                </a:cxn>
                <a:cxn ang="0">
                  <a:pos x="T2" y="T3"/>
                </a:cxn>
                <a:cxn ang="0">
                  <a:pos x="T4" y="T5"/>
                </a:cxn>
                <a:cxn ang="0">
                  <a:pos x="T6" y="T7"/>
                </a:cxn>
              </a:cxnLst>
              <a:rect l="0" t="0" r="r" b="b"/>
              <a:pathLst>
                <a:path w="1334" h="1333">
                  <a:moveTo>
                    <a:pt x="1334" y="0"/>
                  </a:moveTo>
                  <a:cubicBezTo>
                    <a:pt x="597" y="0"/>
                    <a:pt x="0" y="597"/>
                    <a:pt x="0" y="1333"/>
                  </a:cubicBezTo>
                  <a:cubicBezTo>
                    <a:pt x="1334" y="1333"/>
                    <a:pt x="1334" y="1333"/>
                    <a:pt x="1334" y="1333"/>
                  </a:cubicBezTo>
                  <a:lnTo>
                    <a:pt x="1334" y="0"/>
                  </a:lnTo>
                  <a:close/>
                </a:path>
              </a:pathLst>
            </a:custGeom>
            <a:noFill/>
            <a:ln w="12700"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2065748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le Pattern Dark Teal">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9331" y="2317843"/>
            <a:ext cx="4655075" cy="997196"/>
          </a:xfrm>
        </p:spPr>
        <p:txBody>
          <a:bodyPr wrap="square" anchor="b" anchorCtr="0">
            <a:spAutoFit/>
          </a:bodyPr>
          <a:lstStyle>
            <a:lvl1pPr>
              <a:defRPr sz="3600">
                <a:solidFill>
                  <a:schemeClr val="tx2"/>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699331" y="3515546"/>
            <a:ext cx="4655075" cy="338554"/>
          </a:xfrm>
        </p:spPr>
        <p:txBody>
          <a:bodyPr wrap="square">
            <a:spAutoFit/>
          </a:bodyPr>
          <a:lstStyle>
            <a:lvl1pPr marL="0" indent="0" algn="l">
              <a:buNone/>
              <a:defRPr sz="22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23" name="Picture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405" y="963778"/>
            <a:ext cx="2055322" cy="500677"/>
          </a:xfrm>
          <a:prstGeom prst="rect">
            <a:avLst/>
          </a:prstGeom>
        </p:spPr>
      </p:pic>
      <p:sp>
        <p:nvSpPr>
          <p:cNvPr id="39" name="Text Placeholder 5"/>
          <p:cNvSpPr>
            <a:spLocks noGrp="1"/>
          </p:cNvSpPr>
          <p:nvPr>
            <p:ph type="body" sz="quarter" idx="11"/>
          </p:nvPr>
        </p:nvSpPr>
        <p:spPr>
          <a:xfrm>
            <a:off x="694405" y="4338357"/>
            <a:ext cx="3960813" cy="479991"/>
          </a:xfrm>
        </p:spPr>
        <p:txBody>
          <a:bodyPr>
            <a:normAutofit/>
          </a:bodyPr>
          <a:lstStyle>
            <a:lvl1pPr marL="0" indent="0">
              <a:buFontTx/>
              <a:buNone/>
              <a:defRPr sz="1800">
                <a:solidFill>
                  <a:schemeClr val="tx2"/>
                </a:solidFill>
              </a:defRPr>
            </a:lvl1pPr>
            <a:lvl2pPr marL="237744" indent="0">
              <a:buFontTx/>
              <a:buNone/>
              <a:defRPr/>
            </a:lvl2pPr>
            <a:lvl3pPr marL="455612" indent="0">
              <a:buFontTx/>
              <a:buNone/>
              <a:defRPr/>
            </a:lvl3pPr>
            <a:lvl4pPr marL="693737" indent="0">
              <a:buFontTx/>
              <a:buNone/>
              <a:defRPr/>
            </a:lvl4pPr>
            <a:lvl5pPr marL="911225" indent="0">
              <a:buFontTx/>
              <a:buNone/>
              <a:defRPr/>
            </a:lvl5pPr>
          </a:lstStyle>
          <a:p>
            <a:pPr lvl="0"/>
            <a:r>
              <a:rPr lang="en-US"/>
              <a:t>Edit Master text styles</a:t>
            </a:r>
          </a:p>
        </p:txBody>
      </p:sp>
      <p:pic>
        <p:nvPicPr>
          <p:cNvPr id="25" name="Picture 2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57009" y="1250716"/>
            <a:ext cx="6182482" cy="6175281"/>
          </a:xfrm>
          <a:prstGeom prst="rect">
            <a:avLst/>
          </a:prstGeom>
        </p:spPr>
      </p:pic>
      <p:grpSp>
        <p:nvGrpSpPr>
          <p:cNvPr id="12" name="Group 11"/>
          <p:cNvGrpSpPr/>
          <p:nvPr userDrawn="1"/>
        </p:nvGrpSpPr>
        <p:grpSpPr>
          <a:xfrm>
            <a:off x="665377" y="5537861"/>
            <a:ext cx="4423901" cy="456933"/>
            <a:chOff x="7091159" y="5378260"/>
            <a:chExt cx="4423901" cy="456933"/>
          </a:xfrm>
        </p:grpSpPr>
        <p:sp>
          <p:nvSpPr>
            <p:cNvPr id="15" name="TextBox 14"/>
            <p:cNvSpPr txBox="1"/>
            <p:nvPr/>
          </p:nvSpPr>
          <p:spPr>
            <a:xfrm>
              <a:off x="7091159" y="5712082"/>
              <a:ext cx="4423901"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2"/>
                  </a:solidFill>
                  <a:effectLst/>
                  <a:uLnTx/>
                  <a:uFillTx/>
                  <a:latin typeface="Arial"/>
                  <a:ea typeface="+mn-ea"/>
                  <a:cs typeface="+mn-cs"/>
                </a:rPr>
                <a:t>“Seyfarth” refers to Seyfarth Shaw LLP (an Illinois limited liability partnership). </a:t>
              </a:r>
            </a:p>
          </p:txBody>
        </p:sp>
        <p:sp>
          <p:nvSpPr>
            <p:cNvPr id="14" name="TextBox 13"/>
            <p:cNvSpPr txBox="1"/>
            <p:nvPr userDrawn="1"/>
          </p:nvSpPr>
          <p:spPr>
            <a:xfrm>
              <a:off x="7091159" y="5378260"/>
              <a:ext cx="2054952" cy="228600"/>
            </a:xfrm>
            <a:prstGeom prst="rect">
              <a:avLst/>
            </a:prstGeom>
            <a:noFill/>
          </p:spPr>
          <p:txBody>
            <a:bodyPr wrap="non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2"/>
                  </a:solidFill>
                  <a:effectLst/>
                  <a:uLnTx/>
                  <a:uFillTx/>
                  <a:latin typeface="Arial"/>
                  <a:ea typeface="+mn-ea"/>
                  <a:cs typeface="+mn-cs"/>
                </a:rPr>
                <a:t>Seyfarth Shaw LLP</a:t>
              </a:r>
            </a:p>
          </p:txBody>
        </p:sp>
      </p:grpSp>
      <p:grpSp>
        <p:nvGrpSpPr>
          <p:cNvPr id="5" name="Group 4"/>
          <p:cNvGrpSpPr/>
          <p:nvPr userDrawn="1"/>
        </p:nvGrpSpPr>
        <p:grpSpPr>
          <a:xfrm>
            <a:off x="324854" y="-84221"/>
            <a:ext cx="12921914" cy="7688179"/>
            <a:chOff x="324854" y="-84221"/>
            <a:chExt cx="12921914" cy="7688179"/>
          </a:xfrm>
        </p:grpSpPr>
        <p:sp>
          <p:nvSpPr>
            <p:cNvPr id="4" name="Rectangle 3"/>
            <p:cNvSpPr/>
            <p:nvPr userDrawn="1"/>
          </p:nvSpPr>
          <p:spPr>
            <a:xfrm>
              <a:off x="12192000" y="-84221"/>
              <a:ext cx="1054768" cy="7688179"/>
            </a:xfrm>
            <a:prstGeom prst="rect">
              <a:avLst/>
            </a:prstGeom>
            <a:solidFill>
              <a:srgbClr val="E6E6E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324854" y="6858000"/>
              <a:ext cx="12031578" cy="745957"/>
            </a:xfrm>
            <a:prstGeom prst="rect">
              <a:avLst/>
            </a:prstGeom>
            <a:solidFill>
              <a:srgbClr val="E6E6E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userDrawn="1"/>
        </p:nvGrpSpPr>
        <p:grpSpPr>
          <a:xfrm>
            <a:off x="477254" y="68179"/>
            <a:ext cx="12921914" cy="7688179"/>
            <a:chOff x="324854" y="-84221"/>
            <a:chExt cx="12921914" cy="7688179"/>
          </a:xfrm>
        </p:grpSpPr>
        <p:sp>
          <p:nvSpPr>
            <p:cNvPr id="19" name="Rectangle 18"/>
            <p:cNvSpPr/>
            <p:nvPr userDrawn="1"/>
          </p:nvSpPr>
          <p:spPr>
            <a:xfrm>
              <a:off x="12192000" y="-84221"/>
              <a:ext cx="1054768" cy="7688179"/>
            </a:xfrm>
            <a:prstGeom prst="rect">
              <a:avLst/>
            </a:prstGeom>
            <a:solidFill>
              <a:srgbClr val="E6E6E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324854" y="6858000"/>
              <a:ext cx="12031578" cy="745957"/>
            </a:xfrm>
            <a:prstGeom prst="rect">
              <a:avLst/>
            </a:prstGeom>
            <a:solidFill>
              <a:srgbClr val="E6E6E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ooter Placeholder 5"/>
          <p:cNvSpPr>
            <a:spLocks noGrp="1"/>
          </p:cNvSpPr>
          <p:nvPr>
            <p:ph type="ftr" sz="quarter" idx="12"/>
          </p:nvPr>
        </p:nvSpPr>
        <p:spPr>
          <a:xfrm>
            <a:off x="667512" y="6016752"/>
            <a:ext cx="5486400" cy="123111"/>
          </a:xfrm>
        </p:spPr>
        <p:txBody>
          <a:bodyPr/>
          <a:lstStyle>
            <a:lvl1pPr>
              <a:defRPr sz="800">
                <a:solidFill>
                  <a:schemeClr val="tx2"/>
                </a:solidFill>
              </a:defRPr>
            </a:lvl1pPr>
          </a:lstStyle>
          <a:p>
            <a:r>
              <a:rPr lang="en-US"/>
              <a:t>©2020 Seyfarth Shaw LLP. All rights reserved. Private and Confidential</a:t>
            </a:r>
            <a:endParaRPr lang="en-US" dirty="0"/>
          </a:p>
        </p:txBody>
      </p:sp>
    </p:spTree>
    <p:extLst>
      <p:ext uri="{BB962C8B-B14F-4D97-AF65-F5344CB8AC3E}">
        <p14:creationId xmlns:p14="http://schemas.microsoft.com/office/powerpoint/2010/main" val="226343963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p:cSld name="Title Pattern Orang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9331" y="2317843"/>
            <a:ext cx="4655075" cy="997196"/>
          </a:xfrm>
        </p:spPr>
        <p:txBody>
          <a:bodyPr wrap="square" anchor="b" anchorCtr="0">
            <a:spAutoFit/>
          </a:bodyPr>
          <a:lstStyle>
            <a:lvl1pPr>
              <a:defRPr sz="3600">
                <a:solidFill>
                  <a:schemeClr val="tx2"/>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699331" y="3515546"/>
            <a:ext cx="4655075" cy="338554"/>
          </a:xfrm>
        </p:spPr>
        <p:txBody>
          <a:bodyPr wrap="square">
            <a:spAutoFit/>
          </a:bodyPr>
          <a:lstStyle>
            <a:lvl1pPr marL="0" indent="0" algn="l">
              <a:buNone/>
              <a:defRPr sz="22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23" name="Picture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405" y="963778"/>
            <a:ext cx="2055322" cy="500677"/>
          </a:xfrm>
          <a:prstGeom prst="rect">
            <a:avLst/>
          </a:prstGeom>
        </p:spPr>
      </p:pic>
      <p:sp>
        <p:nvSpPr>
          <p:cNvPr id="39" name="Text Placeholder 5"/>
          <p:cNvSpPr>
            <a:spLocks noGrp="1"/>
          </p:cNvSpPr>
          <p:nvPr>
            <p:ph type="body" sz="quarter" idx="11"/>
          </p:nvPr>
        </p:nvSpPr>
        <p:spPr>
          <a:xfrm>
            <a:off x="694405" y="4338357"/>
            <a:ext cx="3960813" cy="479991"/>
          </a:xfrm>
        </p:spPr>
        <p:txBody>
          <a:bodyPr>
            <a:normAutofit/>
          </a:bodyPr>
          <a:lstStyle>
            <a:lvl1pPr marL="0" indent="0">
              <a:buFontTx/>
              <a:buNone/>
              <a:defRPr sz="1800">
                <a:solidFill>
                  <a:schemeClr val="tx2"/>
                </a:solidFill>
              </a:defRPr>
            </a:lvl1pPr>
            <a:lvl2pPr marL="237744" indent="0">
              <a:buFontTx/>
              <a:buNone/>
              <a:defRPr/>
            </a:lvl2pPr>
            <a:lvl3pPr marL="455612" indent="0">
              <a:buFontTx/>
              <a:buNone/>
              <a:defRPr/>
            </a:lvl3pPr>
            <a:lvl4pPr marL="693737" indent="0">
              <a:buFontTx/>
              <a:buNone/>
              <a:defRPr/>
            </a:lvl4pPr>
            <a:lvl5pPr marL="911225" indent="0">
              <a:buFontTx/>
              <a:buNone/>
              <a:defRPr/>
            </a:lvl5pPr>
          </a:lstStyle>
          <a:p>
            <a:pPr lvl="0"/>
            <a:r>
              <a:rPr lang="en-US"/>
              <a:t>Edit Master text styles</a:t>
            </a:r>
          </a:p>
        </p:txBody>
      </p:sp>
      <p:grpSp>
        <p:nvGrpSpPr>
          <p:cNvPr id="12" name="Group 11"/>
          <p:cNvGrpSpPr/>
          <p:nvPr userDrawn="1"/>
        </p:nvGrpSpPr>
        <p:grpSpPr>
          <a:xfrm>
            <a:off x="665377" y="5537861"/>
            <a:ext cx="4423901" cy="456933"/>
            <a:chOff x="7091159" y="5378260"/>
            <a:chExt cx="4423901" cy="456933"/>
          </a:xfrm>
        </p:grpSpPr>
        <p:sp>
          <p:nvSpPr>
            <p:cNvPr id="15" name="TextBox 14"/>
            <p:cNvSpPr txBox="1"/>
            <p:nvPr/>
          </p:nvSpPr>
          <p:spPr>
            <a:xfrm>
              <a:off x="7091159" y="5712082"/>
              <a:ext cx="4423901"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2"/>
                  </a:solidFill>
                  <a:effectLst/>
                  <a:uLnTx/>
                  <a:uFillTx/>
                  <a:latin typeface="Arial"/>
                  <a:ea typeface="+mn-ea"/>
                  <a:cs typeface="+mn-cs"/>
                </a:rPr>
                <a:t>“Seyfarth” refers to Seyfarth Shaw LLP (an Illinois limited liability partnership). </a:t>
              </a:r>
            </a:p>
          </p:txBody>
        </p:sp>
        <p:sp>
          <p:nvSpPr>
            <p:cNvPr id="14" name="TextBox 13"/>
            <p:cNvSpPr txBox="1"/>
            <p:nvPr userDrawn="1"/>
          </p:nvSpPr>
          <p:spPr>
            <a:xfrm>
              <a:off x="7091159" y="5378260"/>
              <a:ext cx="2054952" cy="228600"/>
            </a:xfrm>
            <a:prstGeom prst="rect">
              <a:avLst/>
            </a:prstGeom>
            <a:noFill/>
          </p:spPr>
          <p:txBody>
            <a:bodyPr wrap="non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2"/>
                  </a:solidFill>
                  <a:effectLst/>
                  <a:uLnTx/>
                  <a:uFillTx/>
                  <a:latin typeface="Arial"/>
                  <a:ea typeface="+mn-ea"/>
                  <a:cs typeface="+mn-cs"/>
                </a:rPr>
                <a:t>Seyfarth Shaw LLP</a:t>
              </a:r>
            </a:p>
          </p:txBody>
        </p:sp>
      </p:grpSp>
      <p:grpSp>
        <p:nvGrpSpPr>
          <p:cNvPr id="5" name="Group 4"/>
          <p:cNvGrpSpPr/>
          <p:nvPr userDrawn="1"/>
        </p:nvGrpSpPr>
        <p:grpSpPr>
          <a:xfrm>
            <a:off x="324854" y="-84221"/>
            <a:ext cx="12921914" cy="7688179"/>
            <a:chOff x="324854" y="-84221"/>
            <a:chExt cx="12921914" cy="7688179"/>
          </a:xfrm>
        </p:grpSpPr>
        <p:sp>
          <p:nvSpPr>
            <p:cNvPr id="4" name="Rectangle 3"/>
            <p:cNvSpPr/>
            <p:nvPr userDrawn="1"/>
          </p:nvSpPr>
          <p:spPr>
            <a:xfrm>
              <a:off x="12192000" y="-84221"/>
              <a:ext cx="1054768" cy="7688179"/>
            </a:xfrm>
            <a:prstGeom prst="rect">
              <a:avLst/>
            </a:prstGeom>
            <a:solidFill>
              <a:srgbClr val="E6E6E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324854" y="6858000"/>
              <a:ext cx="12031578" cy="745957"/>
            </a:xfrm>
            <a:prstGeom prst="rect">
              <a:avLst/>
            </a:prstGeom>
            <a:solidFill>
              <a:srgbClr val="E6E6E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userDrawn="1"/>
        </p:nvGrpSpPr>
        <p:grpSpPr>
          <a:xfrm>
            <a:off x="477254" y="68179"/>
            <a:ext cx="12921914" cy="7688179"/>
            <a:chOff x="324854" y="-84221"/>
            <a:chExt cx="12921914" cy="7688179"/>
          </a:xfrm>
        </p:grpSpPr>
        <p:sp>
          <p:nvSpPr>
            <p:cNvPr id="19" name="Rectangle 18"/>
            <p:cNvSpPr/>
            <p:nvPr userDrawn="1"/>
          </p:nvSpPr>
          <p:spPr>
            <a:xfrm>
              <a:off x="12192000" y="-84221"/>
              <a:ext cx="1054768" cy="7688179"/>
            </a:xfrm>
            <a:prstGeom prst="rect">
              <a:avLst/>
            </a:prstGeom>
            <a:solidFill>
              <a:srgbClr val="E6E6E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userDrawn="1"/>
          </p:nvSpPr>
          <p:spPr>
            <a:xfrm>
              <a:off x="324854" y="6858000"/>
              <a:ext cx="12031578" cy="745957"/>
            </a:xfrm>
            <a:prstGeom prst="rect">
              <a:avLst/>
            </a:prstGeom>
            <a:solidFill>
              <a:srgbClr val="E6E6E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Footer Placeholder 5"/>
          <p:cNvSpPr>
            <a:spLocks noGrp="1"/>
          </p:cNvSpPr>
          <p:nvPr>
            <p:ph type="ftr" sz="quarter" idx="12"/>
          </p:nvPr>
        </p:nvSpPr>
        <p:spPr>
          <a:xfrm>
            <a:off x="667512" y="6016752"/>
            <a:ext cx="5486400" cy="123111"/>
          </a:xfrm>
        </p:spPr>
        <p:txBody>
          <a:bodyPr/>
          <a:lstStyle>
            <a:lvl1pPr>
              <a:defRPr sz="800">
                <a:solidFill>
                  <a:schemeClr val="tx2"/>
                </a:solidFill>
              </a:defRPr>
            </a:lvl1pPr>
          </a:lstStyle>
          <a:p>
            <a:r>
              <a:rPr lang="en-US" dirty="0"/>
              <a:t>©2020 Seyfarth Shaw LLP. All rights reserved. Private and Confidential</a:t>
            </a:r>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96939" y="1167928"/>
            <a:ext cx="6348250" cy="6340857"/>
          </a:xfrm>
          <a:prstGeom prst="rect">
            <a:avLst/>
          </a:prstGeom>
        </p:spPr>
      </p:pic>
    </p:spTree>
    <p:extLst>
      <p:ext uri="{BB962C8B-B14F-4D97-AF65-F5344CB8AC3E}">
        <p14:creationId xmlns:p14="http://schemas.microsoft.com/office/powerpoint/2010/main" val="144418958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p:cSld name="Title Pattern Dark Orang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9331" y="2317843"/>
            <a:ext cx="4655075" cy="997196"/>
          </a:xfrm>
        </p:spPr>
        <p:txBody>
          <a:bodyPr wrap="square" anchor="b" anchorCtr="0">
            <a:spAutoFit/>
          </a:bodyPr>
          <a:lstStyle>
            <a:lvl1pPr>
              <a:defRPr sz="3600">
                <a:solidFill>
                  <a:schemeClr val="tx2"/>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699331" y="3515546"/>
            <a:ext cx="4655075" cy="338554"/>
          </a:xfrm>
        </p:spPr>
        <p:txBody>
          <a:bodyPr wrap="square">
            <a:spAutoFit/>
          </a:bodyPr>
          <a:lstStyle>
            <a:lvl1pPr marL="0" indent="0" algn="l">
              <a:buNone/>
              <a:defRPr sz="22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23" name="Picture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405" y="963778"/>
            <a:ext cx="2055322" cy="500677"/>
          </a:xfrm>
          <a:prstGeom prst="rect">
            <a:avLst/>
          </a:prstGeom>
        </p:spPr>
      </p:pic>
      <p:sp>
        <p:nvSpPr>
          <p:cNvPr id="39" name="Text Placeholder 5"/>
          <p:cNvSpPr>
            <a:spLocks noGrp="1"/>
          </p:cNvSpPr>
          <p:nvPr>
            <p:ph type="body" sz="quarter" idx="11"/>
          </p:nvPr>
        </p:nvSpPr>
        <p:spPr>
          <a:xfrm>
            <a:off x="694405" y="4338357"/>
            <a:ext cx="3960813" cy="479991"/>
          </a:xfrm>
        </p:spPr>
        <p:txBody>
          <a:bodyPr>
            <a:normAutofit/>
          </a:bodyPr>
          <a:lstStyle>
            <a:lvl1pPr marL="0" indent="0">
              <a:buFontTx/>
              <a:buNone/>
              <a:defRPr sz="1800">
                <a:solidFill>
                  <a:schemeClr val="tx2"/>
                </a:solidFill>
              </a:defRPr>
            </a:lvl1pPr>
            <a:lvl2pPr marL="237744" indent="0">
              <a:buFontTx/>
              <a:buNone/>
              <a:defRPr/>
            </a:lvl2pPr>
            <a:lvl3pPr marL="455612" indent="0">
              <a:buFontTx/>
              <a:buNone/>
              <a:defRPr/>
            </a:lvl3pPr>
            <a:lvl4pPr marL="693737" indent="0">
              <a:buFontTx/>
              <a:buNone/>
              <a:defRPr/>
            </a:lvl4pPr>
            <a:lvl5pPr marL="911225" indent="0">
              <a:buFontTx/>
              <a:buNone/>
              <a:defRPr/>
            </a:lvl5pPr>
          </a:lstStyle>
          <a:p>
            <a:pPr lvl="0"/>
            <a:r>
              <a:rPr lang="en-US"/>
              <a:t>Edit Master text styles</a:t>
            </a:r>
          </a:p>
        </p:txBody>
      </p:sp>
      <p:grpSp>
        <p:nvGrpSpPr>
          <p:cNvPr id="12" name="Group 11"/>
          <p:cNvGrpSpPr/>
          <p:nvPr userDrawn="1"/>
        </p:nvGrpSpPr>
        <p:grpSpPr>
          <a:xfrm>
            <a:off x="665377" y="5537861"/>
            <a:ext cx="4423901" cy="456933"/>
            <a:chOff x="7091159" y="5378260"/>
            <a:chExt cx="4423901" cy="456933"/>
          </a:xfrm>
        </p:grpSpPr>
        <p:sp>
          <p:nvSpPr>
            <p:cNvPr id="15" name="TextBox 14"/>
            <p:cNvSpPr txBox="1"/>
            <p:nvPr/>
          </p:nvSpPr>
          <p:spPr>
            <a:xfrm>
              <a:off x="7091159" y="5712082"/>
              <a:ext cx="4423901"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2"/>
                  </a:solidFill>
                  <a:effectLst/>
                  <a:uLnTx/>
                  <a:uFillTx/>
                  <a:latin typeface="Arial"/>
                  <a:ea typeface="+mn-ea"/>
                  <a:cs typeface="+mn-cs"/>
                </a:rPr>
                <a:t>“Seyfarth” refers to Seyfarth Shaw LLP (an Illinois limited liability partnership). </a:t>
              </a:r>
            </a:p>
          </p:txBody>
        </p:sp>
        <p:sp>
          <p:nvSpPr>
            <p:cNvPr id="14" name="TextBox 13"/>
            <p:cNvSpPr txBox="1"/>
            <p:nvPr userDrawn="1"/>
          </p:nvSpPr>
          <p:spPr>
            <a:xfrm>
              <a:off x="7091159" y="5378260"/>
              <a:ext cx="2054952" cy="228600"/>
            </a:xfrm>
            <a:prstGeom prst="rect">
              <a:avLst/>
            </a:prstGeom>
            <a:noFill/>
          </p:spPr>
          <p:txBody>
            <a:bodyPr wrap="non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2"/>
                  </a:solidFill>
                  <a:effectLst/>
                  <a:uLnTx/>
                  <a:uFillTx/>
                  <a:latin typeface="Arial"/>
                  <a:ea typeface="+mn-ea"/>
                  <a:cs typeface="+mn-cs"/>
                </a:rPr>
                <a:t>Seyfarth Shaw LLP</a:t>
              </a:r>
            </a:p>
          </p:txBody>
        </p:sp>
      </p:grpSp>
      <p:grpSp>
        <p:nvGrpSpPr>
          <p:cNvPr id="5" name="Group 4"/>
          <p:cNvGrpSpPr/>
          <p:nvPr userDrawn="1"/>
        </p:nvGrpSpPr>
        <p:grpSpPr>
          <a:xfrm>
            <a:off x="324854" y="-84221"/>
            <a:ext cx="12921914" cy="7688179"/>
            <a:chOff x="324854" y="-84221"/>
            <a:chExt cx="12921914" cy="7688179"/>
          </a:xfrm>
        </p:grpSpPr>
        <p:sp>
          <p:nvSpPr>
            <p:cNvPr id="4" name="Rectangle 3"/>
            <p:cNvSpPr/>
            <p:nvPr userDrawn="1"/>
          </p:nvSpPr>
          <p:spPr>
            <a:xfrm>
              <a:off x="12192000" y="-84221"/>
              <a:ext cx="1054768" cy="7688179"/>
            </a:xfrm>
            <a:prstGeom prst="rect">
              <a:avLst/>
            </a:prstGeom>
            <a:solidFill>
              <a:srgbClr val="E6E6E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324854" y="6858000"/>
              <a:ext cx="12031578" cy="745957"/>
            </a:xfrm>
            <a:prstGeom prst="rect">
              <a:avLst/>
            </a:prstGeom>
            <a:solidFill>
              <a:srgbClr val="E6E6E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userDrawn="1"/>
        </p:nvGrpSpPr>
        <p:grpSpPr>
          <a:xfrm>
            <a:off x="477254" y="68179"/>
            <a:ext cx="12921914" cy="7688179"/>
            <a:chOff x="324854" y="-84221"/>
            <a:chExt cx="12921914" cy="7688179"/>
          </a:xfrm>
        </p:grpSpPr>
        <p:sp>
          <p:nvSpPr>
            <p:cNvPr id="19" name="Rectangle 18"/>
            <p:cNvSpPr/>
            <p:nvPr userDrawn="1"/>
          </p:nvSpPr>
          <p:spPr>
            <a:xfrm>
              <a:off x="12192000" y="-84221"/>
              <a:ext cx="1054768" cy="7688179"/>
            </a:xfrm>
            <a:prstGeom prst="rect">
              <a:avLst/>
            </a:prstGeom>
            <a:solidFill>
              <a:srgbClr val="E6E6E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userDrawn="1"/>
          </p:nvSpPr>
          <p:spPr>
            <a:xfrm>
              <a:off x="324854" y="6858000"/>
              <a:ext cx="12031578" cy="745957"/>
            </a:xfrm>
            <a:prstGeom prst="rect">
              <a:avLst/>
            </a:prstGeom>
            <a:solidFill>
              <a:srgbClr val="E6E6E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Footer Placeholder 5"/>
          <p:cNvSpPr>
            <a:spLocks noGrp="1"/>
          </p:cNvSpPr>
          <p:nvPr>
            <p:ph type="ftr" sz="quarter" idx="12"/>
          </p:nvPr>
        </p:nvSpPr>
        <p:spPr>
          <a:xfrm>
            <a:off x="667512" y="6016752"/>
            <a:ext cx="5486400" cy="123111"/>
          </a:xfrm>
        </p:spPr>
        <p:txBody>
          <a:bodyPr/>
          <a:lstStyle>
            <a:lvl1pPr>
              <a:defRPr sz="800">
                <a:solidFill>
                  <a:schemeClr val="tx2"/>
                </a:solidFill>
              </a:defRPr>
            </a:lvl1pPr>
          </a:lstStyle>
          <a:p>
            <a:r>
              <a:rPr lang="en-US" dirty="0"/>
              <a:t>©2020 Seyfarth Shaw LLP. All rights reserved. Private and Confidential</a:t>
            </a:r>
          </a:p>
        </p:txBody>
      </p:sp>
      <p:pic>
        <p:nvPicPr>
          <p:cNvPr id="22" name="Picture 2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12380" y="1197854"/>
            <a:ext cx="6260620" cy="6263175"/>
          </a:xfrm>
          <a:prstGeom prst="rect">
            <a:avLst/>
          </a:prstGeom>
        </p:spPr>
      </p:pic>
    </p:spTree>
    <p:extLst>
      <p:ext uri="{BB962C8B-B14F-4D97-AF65-F5344CB8AC3E}">
        <p14:creationId xmlns:p14="http://schemas.microsoft.com/office/powerpoint/2010/main" val="215629586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p:cSld name="Title Pattern Dark Teal">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9331" y="2317843"/>
            <a:ext cx="4655075" cy="997196"/>
          </a:xfrm>
        </p:spPr>
        <p:txBody>
          <a:bodyPr wrap="square" anchor="b" anchorCtr="0">
            <a:spAutoFit/>
          </a:bodyPr>
          <a:lstStyle>
            <a:lvl1pPr>
              <a:defRPr sz="3600">
                <a:solidFill>
                  <a:schemeClr val="tx2"/>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699331" y="3515546"/>
            <a:ext cx="4655075" cy="338554"/>
          </a:xfrm>
        </p:spPr>
        <p:txBody>
          <a:bodyPr wrap="square">
            <a:spAutoFit/>
          </a:bodyPr>
          <a:lstStyle>
            <a:lvl1pPr marL="0" indent="0" algn="l">
              <a:buNone/>
              <a:defRPr sz="22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23" name="Picture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405" y="963778"/>
            <a:ext cx="2055322" cy="500677"/>
          </a:xfrm>
          <a:prstGeom prst="rect">
            <a:avLst/>
          </a:prstGeom>
        </p:spPr>
      </p:pic>
      <p:sp>
        <p:nvSpPr>
          <p:cNvPr id="39" name="Text Placeholder 5"/>
          <p:cNvSpPr>
            <a:spLocks noGrp="1"/>
          </p:cNvSpPr>
          <p:nvPr>
            <p:ph type="body" sz="quarter" idx="11"/>
          </p:nvPr>
        </p:nvSpPr>
        <p:spPr>
          <a:xfrm>
            <a:off x="694405" y="4338357"/>
            <a:ext cx="3960813" cy="479991"/>
          </a:xfrm>
        </p:spPr>
        <p:txBody>
          <a:bodyPr>
            <a:normAutofit/>
          </a:bodyPr>
          <a:lstStyle>
            <a:lvl1pPr marL="0" indent="0">
              <a:buFontTx/>
              <a:buNone/>
              <a:defRPr sz="1800">
                <a:solidFill>
                  <a:schemeClr val="tx2"/>
                </a:solidFill>
              </a:defRPr>
            </a:lvl1pPr>
            <a:lvl2pPr marL="237744" indent="0">
              <a:buFontTx/>
              <a:buNone/>
              <a:defRPr/>
            </a:lvl2pPr>
            <a:lvl3pPr marL="455612" indent="0">
              <a:buFontTx/>
              <a:buNone/>
              <a:defRPr/>
            </a:lvl3pPr>
            <a:lvl4pPr marL="693737" indent="0">
              <a:buFontTx/>
              <a:buNone/>
              <a:defRPr/>
            </a:lvl4pPr>
            <a:lvl5pPr marL="911225" indent="0">
              <a:buFontTx/>
              <a:buNone/>
              <a:defRPr/>
            </a:lvl5pPr>
          </a:lstStyle>
          <a:p>
            <a:pPr lvl="0"/>
            <a:r>
              <a:rPr lang="en-US"/>
              <a:t>Edit Master text styles</a:t>
            </a:r>
          </a:p>
        </p:txBody>
      </p:sp>
      <p:pic>
        <p:nvPicPr>
          <p:cNvPr id="25" name="Picture 2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57009" y="1250716"/>
            <a:ext cx="6182482" cy="6175281"/>
          </a:xfrm>
          <a:prstGeom prst="rect">
            <a:avLst/>
          </a:prstGeom>
        </p:spPr>
      </p:pic>
      <p:grpSp>
        <p:nvGrpSpPr>
          <p:cNvPr id="12" name="Group 11"/>
          <p:cNvGrpSpPr/>
          <p:nvPr userDrawn="1"/>
        </p:nvGrpSpPr>
        <p:grpSpPr>
          <a:xfrm>
            <a:off x="665377" y="5537861"/>
            <a:ext cx="4423901" cy="456933"/>
            <a:chOff x="7091159" y="5378260"/>
            <a:chExt cx="4423901" cy="456933"/>
          </a:xfrm>
        </p:grpSpPr>
        <p:sp>
          <p:nvSpPr>
            <p:cNvPr id="15" name="TextBox 14"/>
            <p:cNvSpPr txBox="1"/>
            <p:nvPr/>
          </p:nvSpPr>
          <p:spPr>
            <a:xfrm>
              <a:off x="7091159" y="5712082"/>
              <a:ext cx="4423901"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2"/>
                  </a:solidFill>
                  <a:effectLst/>
                  <a:uLnTx/>
                  <a:uFillTx/>
                  <a:latin typeface="Arial"/>
                  <a:ea typeface="+mn-ea"/>
                  <a:cs typeface="+mn-cs"/>
                </a:rPr>
                <a:t>“Seyfarth” refers to Seyfarth Shaw LLP (an Illinois limited liability partnership). </a:t>
              </a:r>
            </a:p>
          </p:txBody>
        </p:sp>
        <p:sp>
          <p:nvSpPr>
            <p:cNvPr id="14" name="TextBox 13"/>
            <p:cNvSpPr txBox="1"/>
            <p:nvPr userDrawn="1"/>
          </p:nvSpPr>
          <p:spPr>
            <a:xfrm>
              <a:off x="7091159" y="5378260"/>
              <a:ext cx="2054952" cy="228600"/>
            </a:xfrm>
            <a:prstGeom prst="rect">
              <a:avLst/>
            </a:prstGeom>
            <a:noFill/>
          </p:spPr>
          <p:txBody>
            <a:bodyPr wrap="non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2"/>
                  </a:solidFill>
                  <a:effectLst/>
                  <a:uLnTx/>
                  <a:uFillTx/>
                  <a:latin typeface="Arial"/>
                  <a:ea typeface="+mn-ea"/>
                  <a:cs typeface="+mn-cs"/>
                </a:rPr>
                <a:t>Seyfarth Shaw LLP</a:t>
              </a:r>
            </a:p>
          </p:txBody>
        </p:sp>
      </p:grpSp>
      <p:grpSp>
        <p:nvGrpSpPr>
          <p:cNvPr id="5" name="Group 4"/>
          <p:cNvGrpSpPr/>
          <p:nvPr userDrawn="1"/>
        </p:nvGrpSpPr>
        <p:grpSpPr>
          <a:xfrm>
            <a:off x="324854" y="-84221"/>
            <a:ext cx="12921914" cy="7688179"/>
            <a:chOff x="324854" y="-84221"/>
            <a:chExt cx="12921914" cy="7688179"/>
          </a:xfrm>
        </p:grpSpPr>
        <p:sp>
          <p:nvSpPr>
            <p:cNvPr id="4" name="Rectangle 3"/>
            <p:cNvSpPr/>
            <p:nvPr userDrawn="1"/>
          </p:nvSpPr>
          <p:spPr>
            <a:xfrm>
              <a:off x="12192000" y="-84221"/>
              <a:ext cx="1054768" cy="7688179"/>
            </a:xfrm>
            <a:prstGeom prst="rect">
              <a:avLst/>
            </a:prstGeom>
            <a:solidFill>
              <a:srgbClr val="E6E6E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324854" y="6858000"/>
              <a:ext cx="12031578" cy="745957"/>
            </a:xfrm>
            <a:prstGeom prst="rect">
              <a:avLst/>
            </a:prstGeom>
            <a:solidFill>
              <a:srgbClr val="E6E6E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userDrawn="1"/>
        </p:nvGrpSpPr>
        <p:grpSpPr>
          <a:xfrm>
            <a:off x="477254" y="68179"/>
            <a:ext cx="12921914" cy="7688179"/>
            <a:chOff x="324854" y="-84221"/>
            <a:chExt cx="12921914" cy="7688179"/>
          </a:xfrm>
        </p:grpSpPr>
        <p:sp>
          <p:nvSpPr>
            <p:cNvPr id="19" name="Rectangle 18"/>
            <p:cNvSpPr/>
            <p:nvPr userDrawn="1"/>
          </p:nvSpPr>
          <p:spPr>
            <a:xfrm>
              <a:off x="12192000" y="-84221"/>
              <a:ext cx="1054768" cy="7688179"/>
            </a:xfrm>
            <a:prstGeom prst="rect">
              <a:avLst/>
            </a:prstGeom>
            <a:solidFill>
              <a:srgbClr val="E6E6E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userDrawn="1"/>
          </p:nvSpPr>
          <p:spPr>
            <a:xfrm>
              <a:off x="324854" y="6858000"/>
              <a:ext cx="12031578" cy="745957"/>
            </a:xfrm>
            <a:prstGeom prst="rect">
              <a:avLst/>
            </a:prstGeom>
            <a:solidFill>
              <a:srgbClr val="E6E6E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Footer Placeholder 5"/>
          <p:cNvSpPr>
            <a:spLocks noGrp="1"/>
          </p:cNvSpPr>
          <p:nvPr>
            <p:ph type="ftr" sz="quarter" idx="12"/>
          </p:nvPr>
        </p:nvSpPr>
        <p:spPr>
          <a:xfrm>
            <a:off x="667512" y="6016752"/>
            <a:ext cx="5486400" cy="123111"/>
          </a:xfrm>
        </p:spPr>
        <p:txBody>
          <a:bodyPr/>
          <a:lstStyle>
            <a:lvl1pPr>
              <a:defRPr sz="800">
                <a:solidFill>
                  <a:schemeClr val="tx2"/>
                </a:solidFill>
              </a:defRPr>
            </a:lvl1pPr>
          </a:lstStyle>
          <a:p>
            <a:r>
              <a:rPr lang="en-US" dirty="0"/>
              <a:t>©2020 Seyfarth Shaw LLP. All rights reserved. Private and Confidential</a:t>
            </a:r>
          </a:p>
        </p:txBody>
      </p:sp>
    </p:spTree>
    <p:extLst>
      <p:ext uri="{BB962C8B-B14F-4D97-AF65-F5344CB8AC3E}">
        <p14:creationId xmlns:p14="http://schemas.microsoft.com/office/powerpoint/2010/main" val="296816466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p:cSld name="Title Pattern Purple ">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9331" y="2317843"/>
            <a:ext cx="4655075" cy="997196"/>
          </a:xfrm>
        </p:spPr>
        <p:txBody>
          <a:bodyPr wrap="square" anchor="b" anchorCtr="0">
            <a:spAutoFit/>
          </a:bodyPr>
          <a:lstStyle>
            <a:lvl1pPr>
              <a:defRPr sz="3600">
                <a:solidFill>
                  <a:schemeClr val="tx2"/>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699331" y="3515546"/>
            <a:ext cx="4655075" cy="338554"/>
          </a:xfrm>
        </p:spPr>
        <p:txBody>
          <a:bodyPr wrap="square">
            <a:spAutoFit/>
          </a:bodyPr>
          <a:lstStyle>
            <a:lvl1pPr marL="0" indent="0" algn="l">
              <a:buNone/>
              <a:defRPr sz="22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23" name="Picture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405" y="963778"/>
            <a:ext cx="2055322" cy="500677"/>
          </a:xfrm>
          <a:prstGeom prst="rect">
            <a:avLst/>
          </a:prstGeom>
        </p:spPr>
      </p:pic>
      <p:sp>
        <p:nvSpPr>
          <p:cNvPr id="39" name="Text Placeholder 5"/>
          <p:cNvSpPr>
            <a:spLocks noGrp="1"/>
          </p:cNvSpPr>
          <p:nvPr>
            <p:ph type="body" sz="quarter" idx="11"/>
          </p:nvPr>
        </p:nvSpPr>
        <p:spPr>
          <a:xfrm>
            <a:off x="694405" y="4338357"/>
            <a:ext cx="3960813" cy="479991"/>
          </a:xfrm>
        </p:spPr>
        <p:txBody>
          <a:bodyPr>
            <a:normAutofit/>
          </a:bodyPr>
          <a:lstStyle>
            <a:lvl1pPr marL="0" indent="0">
              <a:buFontTx/>
              <a:buNone/>
              <a:defRPr sz="1800">
                <a:solidFill>
                  <a:schemeClr val="tx2"/>
                </a:solidFill>
              </a:defRPr>
            </a:lvl1pPr>
            <a:lvl2pPr marL="237744" indent="0">
              <a:buFontTx/>
              <a:buNone/>
              <a:defRPr/>
            </a:lvl2pPr>
            <a:lvl3pPr marL="455612" indent="0">
              <a:buFontTx/>
              <a:buNone/>
              <a:defRPr/>
            </a:lvl3pPr>
            <a:lvl4pPr marL="693737" indent="0">
              <a:buFontTx/>
              <a:buNone/>
              <a:defRPr/>
            </a:lvl4pPr>
            <a:lvl5pPr marL="911225" indent="0">
              <a:buFontTx/>
              <a:buNone/>
              <a:defRPr/>
            </a:lvl5pPr>
          </a:lstStyle>
          <a:p>
            <a:pPr lvl="0"/>
            <a:r>
              <a:rPr lang="en-US"/>
              <a:t>Edit Master text styles</a:t>
            </a:r>
          </a:p>
        </p:txBody>
      </p:sp>
      <p:grpSp>
        <p:nvGrpSpPr>
          <p:cNvPr id="12" name="Group 11"/>
          <p:cNvGrpSpPr/>
          <p:nvPr userDrawn="1"/>
        </p:nvGrpSpPr>
        <p:grpSpPr>
          <a:xfrm>
            <a:off x="665377" y="5537861"/>
            <a:ext cx="4423901" cy="456933"/>
            <a:chOff x="7091159" y="5378260"/>
            <a:chExt cx="4423901" cy="456933"/>
          </a:xfrm>
        </p:grpSpPr>
        <p:sp>
          <p:nvSpPr>
            <p:cNvPr id="15" name="TextBox 14"/>
            <p:cNvSpPr txBox="1"/>
            <p:nvPr/>
          </p:nvSpPr>
          <p:spPr>
            <a:xfrm>
              <a:off x="7091159" y="5712082"/>
              <a:ext cx="4423901"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2"/>
                  </a:solidFill>
                  <a:effectLst/>
                  <a:uLnTx/>
                  <a:uFillTx/>
                  <a:latin typeface="Arial"/>
                  <a:ea typeface="+mn-ea"/>
                  <a:cs typeface="+mn-cs"/>
                </a:rPr>
                <a:t>“Seyfarth” refers to Seyfarth Shaw LLP (an Illinois limited liability partnership). </a:t>
              </a:r>
            </a:p>
          </p:txBody>
        </p:sp>
        <p:sp>
          <p:nvSpPr>
            <p:cNvPr id="14" name="TextBox 13"/>
            <p:cNvSpPr txBox="1"/>
            <p:nvPr userDrawn="1"/>
          </p:nvSpPr>
          <p:spPr>
            <a:xfrm>
              <a:off x="7091159" y="5378260"/>
              <a:ext cx="2054952" cy="228600"/>
            </a:xfrm>
            <a:prstGeom prst="rect">
              <a:avLst/>
            </a:prstGeom>
            <a:noFill/>
          </p:spPr>
          <p:txBody>
            <a:bodyPr wrap="non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2"/>
                  </a:solidFill>
                  <a:effectLst/>
                  <a:uLnTx/>
                  <a:uFillTx/>
                  <a:latin typeface="Arial"/>
                  <a:ea typeface="+mn-ea"/>
                  <a:cs typeface="+mn-cs"/>
                </a:rPr>
                <a:t>Seyfarth Shaw LLP</a:t>
              </a:r>
            </a:p>
          </p:txBody>
        </p:sp>
      </p:grpSp>
      <p:grpSp>
        <p:nvGrpSpPr>
          <p:cNvPr id="17" name="Group 16"/>
          <p:cNvGrpSpPr/>
          <p:nvPr userDrawn="1"/>
        </p:nvGrpSpPr>
        <p:grpSpPr>
          <a:xfrm>
            <a:off x="324854" y="-84221"/>
            <a:ext cx="12921914" cy="7688179"/>
            <a:chOff x="324854" y="-84221"/>
            <a:chExt cx="12921914" cy="7688179"/>
          </a:xfrm>
        </p:grpSpPr>
        <p:sp>
          <p:nvSpPr>
            <p:cNvPr id="18" name="Rectangle 17"/>
            <p:cNvSpPr/>
            <p:nvPr userDrawn="1"/>
          </p:nvSpPr>
          <p:spPr>
            <a:xfrm>
              <a:off x="12192000" y="-84221"/>
              <a:ext cx="1054768" cy="7688179"/>
            </a:xfrm>
            <a:prstGeom prst="rect">
              <a:avLst/>
            </a:prstGeom>
            <a:solidFill>
              <a:srgbClr val="E6E6E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userDrawn="1"/>
          </p:nvSpPr>
          <p:spPr>
            <a:xfrm>
              <a:off x="324854" y="6858000"/>
              <a:ext cx="12031578" cy="745957"/>
            </a:xfrm>
            <a:prstGeom prst="rect">
              <a:avLst/>
            </a:prstGeom>
            <a:solidFill>
              <a:srgbClr val="E6E6E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Footer Placeholder 3"/>
          <p:cNvSpPr>
            <a:spLocks noGrp="1"/>
          </p:cNvSpPr>
          <p:nvPr>
            <p:ph type="ftr" sz="quarter" idx="12"/>
          </p:nvPr>
        </p:nvSpPr>
        <p:spPr>
          <a:xfrm>
            <a:off x="667512" y="6016752"/>
            <a:ext cx="5486400" cy="123111"/>
          </a:xfrm>
        </p:spPr>
        <p:txBody>
          <a:bodyPr/>
          <a:lstStyle>
            <a:lvl1pPr>
              <a:defRPr sz="800">
                <a:solidFill>
                  <a:schemeClr val="tx2"/>
                </a:solidFill>
              </a:defRPr>
            </a:lvl1pPr>
          </a:lstStyle>
          <a:p>
            <a:r>
              <a:rPr lang="en-US" dirty="0"/>
              <a:t>©2020 Seyfarth Shaw LLP. All rights reserved. Private and Confidential</a:t>
            </a:r>
          </a:p>
        </p:txBody>
      </p: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86848" y="1191976"/>
            <a:ext cx="6310228" cy="6292761"/>
          </a:xfrm>
          <a:prstGeom prst="rect">
            <a:avLst/>
          </a:prstGeom>
        </p:spPr>
      </p:pic>
    </p:spTree>
    <p:extLst>
      <p:ext uri="{BB962C8B-B14F-4D97-AF65-F5344CB8AC3E}">
        <p14:creationId xmlns:p14="http://schemas.microsoft.com/office/powerpoint/2010/main" val="345915607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p:cSld name="Title Pattern Dark Purple ">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9331" y="2317843"/>
            <a:ext cx="4655075" cy="997196"/>
          </a:xfrm>
        </p:spPr>
        <p:txBody>
          <a:bodyPr wrap="square" anchor="b" anchorCtr="0">
            <a:spAutoFit/>
          </a:bodyPr>
          <a:lstStyle>
            <a:lvl1pPr>
              <a:defRPr sz="3600">
                <a:solidFill>
                  <a:schemeClr val="tx2"/>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699331" y="3515546"/>
            <a:ext cx="4655075" cy="338554"/>
          </a:xfrm>
        </p:spPr>
        <p:txBody>
          <a:bodyPr wrap="square">
            <a:spAutoFit/>
          </a:bodyPr>
          <a:lstStyle>
            <a:lvl1pPr marL="0" indent="0" algn="l">
              <a:buNone/>
              <a:defRPr sz="22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23" name="Picture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405" y="963778"/>
            <a:ext cx="2055322" cy="500677"/>
          </a:xfrm>
          <a:prstGeom prst="rect">
            <a:avLst/>
          </a:prstGeom>
        </p:spPr>
      </p:pic>
      <p:sp>
        <p:nvSpPr>
          <p:cNvPr id="39" name="Text Placeholder 5"/>
          <p:cNvSpPr>
            <a:spLocks noGrp="1"/>
          </p:cNvSpPr>
          <p:nvPr>
            <p:ph type="body" sz="quarter" idx="11"/>
          </p:nvPr>
        </p:nvSpPr>
        <p:spPr>
          <a:xfrm>
            <a:off x="694405" y="4338357"/>
            <a:ext cx="3960813" cy="479991"/>
          </a:xfrm>
        </p:spPr>
        <p:txBody>
          <a:bodyPr>
            <a:normAutofit/>
          </a:bodyPr>
          <a:lstStyle>
            <a:lvl1pPr marL="0" indent="0">
              <a:buFontTx/>
              <a:buNone/>
              <a:defRPr sz="1800">
                <a:solidFill>
                  <a:schemeClr val="tx2"/>
                </a:solidFill>
              </a:defRPr>
            </a:lvl1pPr>
            <a:lvl2pPr marL="237744" indent="0">
              <a:buFontTx/>
              <a:buNone/>
              <a:defRPr/>
            </a:lvl2pPr>
            <a:lvl3pPr marL="455612" indent="0">
              <a:buFontTx/>
              <a:buNone/>
              <a:defRPr/>
            </a:lvl3pPr>
            <a:lvl4pPr marL="693737" indent="0">
              <a:buFontTx/>
              <a:buNone/>
              <a:defRPr/>
            </a:lvl4pPr>
            <a:lvl5pPr marL="911225" indent="0">
              <a:buFontTx/>
              <a:buNone/>
              <a:defRPr/>
            </a:lvl5pPr>
          </a:lstStyle>
          <a:p>
            <a:pPr lvl="0"/>
            <a:r>
              <a:rPr lang="en-US"/>
              <a:t>Edit Master text styles</a:t>
            </a:r>
          </a:p>
        </p:txBody>
      </p:sp>
      <p:pic>
        <p:nvPicPr>
          <p:cNvPr id="27" name="Picture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38971" y="1396223"/>
            <a:ext cx="6021241" cy="6014227"/>
          </a:xfrm>
          <a:prstGeom prst="rect">
            <a:avLst/>
          </a:prstGeom>
        </p:spPr>
      </p:pic>
      <p:grpSp>
        <p:nvGrpSpPr>
          <p:cNvPr id="12" name="Group 11"/>
          <p:cNvGrpSpPr/>
          <p:nvPr userDrawn="1"/>
        </p:nvGrpSpPr>
        <p:grpSpPr>
          <a:xfrm>
            <a:off x="665377" y="5537861"/>
            <a:ext cx="4423901" cy="456933"/>
            <a:chOff x="7091159" y="5378260"/>
            <a:chExt cx="4423901" cy="456933"/>
          </a:xfrm>
        </p:grpSpPr>
        <p:sp>
          <p:nvSpPr>
            <p:cNvPr id="15" name="TextBox 14"/>
            <p:cNvSpPr txBox="1"/>
            <p:nvPr/>
          </p:nvSpPr>
          <p:spPr>
            <a:xfrm>
              <a:off x="7091159" y="5712082"/>
              <a:ext cx="4423901"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2"/>
                  </a:solidFill>
                  <a:effectLst/>
                  <a:uLnTx/>
                  <a:uFillTx/>
                  <a:latin typeface="Arial"/>
                  <a:ea typeface="+mn-ea"/>
                  <a:cs typeface="+mn-cs"/>
                </a:rPr>
                <a:t>“Seyfarth” refers to Seyfarth Shaw LLP (an Illinois limited liability partnership). </a:t>
              </a:r>
            </a:p>
          </p:txBody>
        </p:sp>
        <p:sp>
          <p:nvSpPr>
            <p:cNvPr id="14" name="TextBox 13"/>
            <p:cNvSpPr txBox="1"/>
            <p:nvPr userDrawn="1"/>
          </p:nvSpPr>
          <p:spPr>
            <a:xfrm>
              <a:off x="7091159" y="5378260"/>
              <a:ext cx="2054952" cy="228600"/>
            </a:xfrm>
            <a:prstGeom prst="rect">
              <a:avLst/>
            </a:prstGeom>
            <a:noFill/>
          </p:spPr>
          <p:txBody>
            <a:bodyPr wrap="non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2"/>
                  </a:solidFill>
                  <a:effectLst/>
                  <a:uLnTx/>
                  <a:uFillTx/>
                  <a:latin typeface="Arial"/>
                  <a:ea typeface="+mn-ea"/>
                  <a:cs typeface="+mn-cs"/>
                </a:rPr>
                <a:t>Seyfarth Shaw LLP</a:t>
              </a:r>
            </a:p>
          </p:txBody>
        </p:sp>
      </p:grpSp>
      <p:grpSp>
        <p:nvGrpSpPr>
          <p:cNvPr id="17" name="Group 16"/>
          <p:cNvGrpSpPr/>
          <p:nvPr userDrawn="1"/>
        </p:nvGrpSpPr>
        <p:grpSpPr>
          <a:xfrm>
            <a:off x="324854" y="-84221"/>
            <a:ext cx="12921914" cy="7688179"/>
            <a:chOff x="324854" y="-84221"/>
            <a:chExt cx="12921914" cy="7688179"/>
          </a:xfrm>
        </p:grpSpPr>
        <p:sp>
          <p:nvSpPr>
            <p:cNvPr id="18" name="Rectangle 17"/>
            <p:cNvSpPr/>
            <p:nvPr userDrawn="1"/>
          </p:nvSpPr>
          <p:spPr>
            <a:xfrm>
              <a:off x="12192000" y="-84221"/>
              <a:ext cx="1054768" cy="7688179"/>
            </a:xfrm>
            <a:prstGeom prst="rect">
              <a:avLst/>
            </a:prstGeom>
            <a:solidFill>
              <a:srgbClr val="E6E6E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userDrawn="1"/>
          </p:nvSpPr>
          <p:spPr>
            <a:xfrm>
              <a:off x="324854" y="6858000"/>
              <a:ext cx="12031578" cy="745957"/>
            </a:xfrm>
            <a:prstGeom prst="rect">
              <a:avLst/>
            </a:prstGeom>
            <a:solidFill>
              <a:srgbClr val="E6E6E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Footer Placeholder 3"/>
          <p:cNvSpPr>
            <a:spLocks noGrp="1"/>
          </p:cNvSpPr>
          <p:nvPr>
            <p:ph type="ftr" sz="quarter" idx="12"/>
          </p:nvPr>
        </p:nvSpPr>
        <p:spPr>
          <a:xfrm>
            <a:off x="667512" y="6016752"/>
            <a:ext cx="5486400" cy="123111"/>
          </a:xfrm>
        </p:spPr>
        <p:txBody>
          <a:bodyPr/>
          <a:lstStyle>
            <a:lvl1pPr>
              <a:defRPr sz="800">
                <a:solidFill>
                  <a:schemeClr val="tx2"/>
                </a:solidFill>
              </a:defRPr>
            </a:lvl1pPr>
          </a:lstStyle>
          <a:p>
            <a:r>
              <a:rPr lang="en-US" dirty="0"/>
              <a:t>©2020 Seyfarth Shaw LLP. All rights reserved. Private and Confidential</a:t>
            </a:r>
          </a:p>
        </p:txBody>
      </p:sp>
    </p:spTree>
    <p:extLst>
      <p:ext uri="{BB962C8B-B14F-4D97-AF65-F5344CB8AC3E}">
        <p14:creationId xmlns:p14="http://schemas.microsoft.com/office/powerpoint/2010/main" val="313604073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p:cSld name="Title Photo Black">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4405" y="2312549"/>
            <a:ext cx="4516856" cy="997196"/>
          </a:xfrm>
        </p:spPr>
        <p:txBody>
          <a:bodyPr wrap="square" anchor="b" anchorCtr="0">
            <a:spAutoFit/>
          </a:bodyPr>
          <a:lstStyle>
            <a:lvl1pPr>
              <a:defRPr sz="3600">
                <a:solidFill>
                  <a:schemeClr val="tx2"/>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694405" y="3510252"/>
            <a:ext cx="4516856" cy="338554"/>
          </a:xfrm>
        </p:spPr>
        <p:txBody>
          <a:bodyPr wrap="square">
            <a:spAutoFit/>
          </a:bodyPr>
          <a:lstStyle>
            <a:lvl1pPr marL="0" indent="0" algn="l">
              <a:buNone/>
              <a:defRPr sz="22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Picture Placeholder 4"/>
          <p:cNvSpPr>
            <a:spLocks noGrp="1"/>
          </p:cNvSpPr>
          <p:nvPr>
            <p:ph type="pic" sz="quarter" idx="10"/>
          </p:nvPr>
        </p:nvSpPr>
        <p:spPr>
          <a:xfrm>
            <a:off x="5905666" y="1336566"/>
            <a:ext cx="6280150" cy="3946358"/>
          </a:xfrm>
        </p:spPr>
        <p:txBody>
          <a:bodyPr/>
          <a:lstStyle>
            <a:lvl1pPr>
              <a:defRPr>
                <a:solidFill>
                  <a:schemeClr val="tx2"/>
                </a:solidFill>
              </a:defRPr>
            </a:lvl1pPr>
          </a:lstStyle>
          <a:p>
            <a:r>
              <a:rPr lang="en-US" dirty="0"/>
              <a:t>Click icon to add picture</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405" y="963778"/>
            <a:ext cx="2055322" cy="500677"/>
          </a:xfrm>
          <a:prstGeom prst="rect">
            <a:avLst/>
          </a:prstGeom>
        </p:spPr>
      </p:pic>
      <p:sp>
        <p:nvSpPr>
          <p:cNvPr id="6" name="Text Placeholder 5"/>
          <p:cNvSpPr>
            <a:spLocks noGrp="1"/>
          </p:cNvSpPr>
          <p:nvPr>
            <p:ph type="body" sz="quarter" idx="11"/>
          </p:nvPr>
        </p:nvSpPr>
        <p:spPr>
          <a:xfrm>
            <a:off x="694405" y="4338357"/>
            <a:ext cx="3960813" cy="479991"/>
          </a:xfrm>
        </p:spPr>
        <p:txBody>
          <a:bodyPr>
            <a:normAutofit/>
          </a:bodyPr>
          <a:lstStyle>
            <a:lvl1pPr marL="0" indent="0">
              <a:buFontTx/>
              <a:buNone/>
              <a:defRPr sz="1800">
                <a:solidFill>
                  <a:schemeClr val="tx2"/>
                </a:solidFill>
              </a:defRPr>
            </a:lvl1pPr>
            <a:lvl2pPr marL="237744" indent="0">
              <a:buFontTx/>
              <a:buNone/>
              <a:defRPr/>
            </a:lvl2pPr>
            <a:lvl3pPr marL="455612" indent="0">
              <a:buFontTx/>
              <a:buNone/>
              <a:defRPr/>
            </a:lvl3pPr>
            <a:lvl4pPr marL="693737" indent="0">
              <a:buFontTx/>
              <a:buNone/>
              <a:defRPr/>
            </a:lvl4pPr>
            <a:lvl5pPr marL="911225" indent="0">
              <a:buFontTx/>
              <a:buNone/>
              <a:defRPr/>
            </a:lvl5pPr>
          </a:lstStyle>
          <a:p>
            <a:pPr lvl="0"/>
            <a:r>
              <a:rPr lang="en-US"/>
              <a:t>Edit Master text styles</a:t>
            </a:r>
          </a:p>
        </p:txBody>
      </p:sp>
      <p:grpSp>
        <p:nvGrpSpPr>
          <p:cNvPr id="12" name="Group 11"/>
          <p:cNvGrpSpPr/>
          <p:nvPr userDrawn="1"/>
        </p:nvGrpSpPr>
        <p:grpSpPr>
          <a:xfrm>
            <a:off x="665377" y="5537861"/>
            <a:ext cx="4423901" cy="456933"/>
            <a:chOff x="7091159" y="5378260"/>
            <a:chExt cx="4423901" cy="456933"/>
          </a:xfrm>
        </p:grpSpPr>
        <p:sp>
          <p:nvSpPr>
            <p:cNvPr id="15" name="TextBox 14"/>
            <p:cNvSpPr txBox="1"/>
            <p:nvPr/>
          </p:nvSpPr>
          <p:spPr>
            <a:xfrm>
              <a:off x="7091159" y="5712082"/>
              <a:ext cx="4423901"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2"/>
                  </a:solidFill>
                  <a:effectLst/>
                  <a:uLnTx/>
                  <a:uFillTx/>
                  <a:latin typeface="Arial"/>
                  <a:ea typeface="+mn-ea"/>
                  <a:cs typeface="+mn-cs"/>
                </a:rPr>
                <a:t>“Seyfarth” refers to Seyfarth Shaw LLP (an Illinois limited liability partnership). </a:t>
              </a:r>
            </a:p>
          </p:txBody>
        </p:sp>
        <p:sp>
          <p:nvSpPr>
            <p:cNvPr id="14" name="TextBox 13"/>
            <p:cNvSpPr txBox="1"/>
            <p:nvPr userDrawn="1"/>
          </p:nvSpPr>
          <p:spPr>
            <a:xfrm>
              <a:off x="7091159" y="5378260"/>
              <a:ext cx="2054952" cy="228600"/>
            </a:xfrm>
            <a:prstGeom prst="rect">
              <a:avLst/>
            </a:prstGeom>
            <a:noFill/>
          </p:spPr>
          <p:txBody>
            <a:bodyPr wrap="non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2"/>
                  </a:solidFill>
                  <a:effectLst/>
                  <a:uLnTx/>
                  <a:uFillTx/>
                  <a:latin typeface="Arial"/>
                  <a:ea typeface="+mn-ea"/>
                  <a:cs typeface="+mn-cs"/>
                </a:rPr>
                <a:t>Seyfarth Shaw LLP</a:t>
              </a:r>
            </a:p>
          </p:txBody>
        </p:sp>
      </p:grpSp>
      <p:sp>
        <p:nvSpPr>
          <p:cNvPr id="4" name="Footer Placeholder 3"/>
          <p:cNvSpPr>
            <a:spLocks noGrp="1"/>
          </p:cNvSpPr>
          <p:nvPr>
            <p:ph type="ftr" sz="quarter" idx="12"/>
          </p:nvPr>
        </p:nvSpPr>
        <p:spPr>
          <a:xfrm>
            <a:off x="667512" y="6016752"/>
            <a:ext cx="5486400" cy="123111"/>
          </a:xfrm>
        </p:spPr>
        <p:txBody>
          <a:bodyPr/>
          <a:lstStyle>
            <a:lvl1pPr>
              <a:defRPr sz="800">
                <a:solidFill>
                  <a:schemeClr val="tx2"/>
                </a:solidFill>
              </a:defRPr>
            </a:lvl1pPr>
          </a:lstStyle>
          <a:p>
            <a:r>
              <a:rPr lang="en-US" dirty="0"/>
              <a:t>©2020 Seyfarth Shaw LLP. All rights reserved. Private and Confidential</a:t>
            </a:r>
          </a:p>
        </p:txBody>
      </p:sp>
    </p:spTree>
    <p:extLst>
      <p:ext uri="{BB962C8B-B14F-4D97-AF65-F5344CB8AC3E}">
        <p14:creationId xmlns:p14="http://schemas.microsoft.com/office/powerpoint/2010/main" val="180779052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Title Photo Gra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4405" y="2312549"/>
            <a:ext cx="4516856" cy="997196"/>
          </a:xfrm>
        </p:spPr>
        <p:txBody>
          <a:bodyPr wrap="square" anchor="b" anchorCtr="0">
            <a:spAutoFit/>
          </a:bodyPr>
          <a:lstStyle>
            <a:lvl1pPr>
              <a:defRPr sz="3600">
                <a:solidFill>
                  <a:schemeClr val="tx2"/>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694405" y="3510252"/>
            <a:ext cx="4516856" cy="338554"/>
          </a:xfrm>
        </p:spPr>
        <p:txBody>
          <a:bodyPr wrap="square">
            <a:spAutoFit/>
          </a:bodyPr>
          <a:lstStyle>
            <a:lvl1pPr marL="0" indent="0" algn="l">
              <a:buNone/>
              <a:defRPr sz="22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Picture Placeholder 4"/>
          <p:cNvSpPr>
            <a:spLocks noGrp="1"/>
          </p:cNvSpPr>
          <p:nvPr>
            <p:ph type="pic" sz="quarter" idx="10"/>
          </p:nvPr>
        </p:nvSpPr>
        <p:spPr>
          <a:xfrm>
            <a:off x="5905666" y="1336566"/>
            <a:ext cx="6280150" cy="3946358"/>
          </a:xfrm>
        </p:spPr>
        <p:txBody>
          <a:bodyPr/>
          <a:lstStyle>
            <a:lvl1pPr>
              <a:defRPr>
                <a:solidFill>
                  <a:schemeClr val="tx2"/>
                </a:solidFill>
              </a:defRPr>
            </a:lvl1pPr>
          </a:lstStyle>
          <a:p>
            <a:r>
              <a:rPr lang="en-US" dirty="0"/>
              <a:t>Click icon to add picture</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405" y="963778"/>
            <a:ext cx="2055322" cy="500677"/>
          </a:xfrm>
          <a:prstGeom prst="rect">
            <a:avLst/>
          </a:prstGeom>
        </p:spPr>
      </p:pic>
      <p:sp>
        <p:nvSpPr>
          <p:cNvPr id="6" name="Text Placeholder 5"/>
          <p:cNvSpPr>
            <a:spLocks noGrp="1"/>
          </p:cNvSpPr>
          <p:nvPr>
            <p:ph type="body" sz="quarter" idx="11"/>
          </p:nvPr>
        </p:nvSpPr>
        <p:spPr>
          <a:xfrm>
            <a:off x="694405" y="4338357"/>
            <a:ext cx="3960813" cy="479991"/>
          </a:xfrm>
        </p:spPr>
        <p:txBody>
          <a:bodyPr>
            <a:normAutofit/>
          </a:bodyPr>
          <a:lstStyle>
            <a:lvl1pPr marL="0" indent="0">
              <a:buFontTx/>
              <a:buNone/>
              <a:defRPr sz="1800">
                <a:solidFill>
                  <a:schemeClr val="tx2"/>
                </a:solidFill>
              </a:defRPr>
            </a:lvl1pPr>
            <a:lvl2pPr marL="237744" indent="0">
              <a:buFontTx/>
              <a:buNone/>
              <a:defRPr/>
            </a:lvl2pPr>
            <a:lvl3pPr marL="455612" indent="0">
              <a:buFontTx/>
              <a:buNone/>
              <a:defRPr/>
            </a:lvl3pPr>
            <a:lvl4pPr marL="693737" indent="0">
              <a:buFontTx/>
              <a:buNone/>
              <a:defRPr/>
            </a:lvl4pPr>
            <a:lvl5pPr marL="911225" indent="0">
              <a:buFontTx/>
              <a:buNone/>
              <a:defRPr/>
            </a:lvl5pPr>
          </a:lstStyle>
          <a:p>
            <a:pPr lvl="0"/>
            <a:r>
              <a:rPr lang="en-US"/>
              <a:t>Edit Master text styles</a:t>
            </a:r>
          </a:p>
        </p:txBody>
      </p:sp>
      <p:grpSp>
        <p:nvGrpSpPr>
          <p:cNvPr id="12" name="Group 11"/>
          <p:cNvGrpSpPr/>
          <p:nvPr userDrawn="1"/>
        </p:nvGrpSpPr>
        <p:grpSpPr>
          <a:xfrm>
            <a:off x="665377" y="5537861"/>
            <a:ext cx="4423901" cy="456933"/>
            <a:chOff x="7091159" y="5378260"/>
            <a:chExt cx="4423901" cy="456933"/>
          </a:xfrm>
        </p:grpSpPr>
        <p:sp>
          <p:nvSpPr>
            <p:cNvPr id="15" name="TextBox 14"/>
            <p:cNvSpPr txBox="1"/>
            <p:nvPr/>
          </p:nvSpPr>
          <p:spPr>
            <a:xfrm>
              <a:off x="7091159" y="5712082"/>
              <a:ext cx="4423901"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2"/>
                  </a:solidFill>
                  <a:effectLst/>
                  <a:uLnTx/>
                  <a:uFillTx/>
                  <a:latin typeface="Arial"/>
                  <a:ea typeface="+mn-ea"/>
                  <a:cs typeface="+mn-cs"/>
                </a:rPr>
                <a:t>“Seyfarth” refers to Seyfarth Shaw LLP (an Illinois limited liability partnership). </a:t>
              </a:r>
            </a:p>
          </p:txBody>
        </p:sp>
        <p:sp>
          <p:nvSpPr>
            <p:cNvPr id="14" name="TextBox 13"/>
            <p:cNvSpPr txBox="1"/>
            <p:nvPr userDrawn="1"/>
          </p:nvSpPr>
          <p:spPr>
            <a:xfrm>
              <a:off x="7091159" y="5378260"/>
              <a:ext cx="2054952" cy="228600"/>
            </a:xfrm>
            <a:prstGeom prst="rect">
              <a:avLst/>
            </a:prstGeom>
            <a:noFill/>
          </p:spPr>
          <p:txBody>
            <a:bodyPr wrap="non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2"/>
                  </a:solidFill>
                  <a:effectLst/>
                  <a:uLnTx/>
                  <a:uFillTx/>
                  <a:latin typeface="Arial"/>
                  <a:ea typeface="+mn-ea"/>
                  <a:cs typeface="+mn-cs"/>
                </a:rPr>
                <a:t>Seyfarth Shaw LLP</a:t>
              </a:r>
            </a:p>
          </p:txBody>
        </p:sp>
      </p:grpSp>
      <p:sp>
        <p:nvSpPr>
          <p:cNvPr id="4" name="Footer Placeholder 3"/>
          <p:cNvSpPr>
            <a:spLocks noGrp="1"/>
          </p:cNvSpPr>
          <p:nvPr>
            <p:ph type="ftr" sz="quarter" idx="12"/>
          </p:nvPr>
        </p:nvSpPr>
        <p:spPr>
          <a:xfrm>
            <a:off x="667512" y="6016752"/>
            <a:ext cx="5486400" cy="123111"/>
          </a:xfrm>
        </p:spPr>
        <p:txBody>
          <a:bodyPr/>
          <a:lstStyle>
            <a:lvl1pPr>
              <a:defRPr sz="800">
                <a:solidFill>
                  <a:schemeClr val="tx2"/>
                </a:solidFill>
              </a:defRPr>
            </a:lvl1pPr>
          </a:lstStyle>
          <a:p>
            <a:r>
              <a:rPr lang="en-US" dirty="0"/>
              <a:t>©2020 Seyfarth Shaw LLP. All rights reserved. Private and Confidential</a:t>
            </a:r>
          </a:p>
        </p:txBody>
      </p:sp>
    </p:spTree>
    <p:extLst>
      <p:ext uri="{BB962C8B-B14F-4D97-AF65-F5344CB8AC3E}">
        <p14:creationId xmlns:p14="http://schemas.microsoft.com/office/powerpoint/2010/main" val="115985091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p:cSld name="Title Photo Whit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4404" y="2312549"/>
            <a:ext cx="4516857" cy="997196"/>
          </a:xfrm>
        </p:spPr>
        <p:txBody>
          <a:bodyPr wrap="square" anchor="b" anchorCtr="0">
            <a:spAutoFit/>
          </a:bodyPr>
          <a:lstStyle>
            <a:lvl1pPr>
              <a:defRPr sz="3600">
                <a:solidFill>
                  <a:schemeClr val="bg2"/>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694405" y="3510252"/>
            <a:ext cx="4516856" cy="338554"/>
          </a:xfrm>
        </p:spPr>
        <p:txBody>
          <a:bodyPr wrap="square">
            <a:spAutoFit/>
          </a:bodyPr>
          <a:lstStyle>
            <a:lvl1pPr marL="0" indent="0" algn="l">
              <a:buNone/>
              <a:defRPr sz="2200" b="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Picture Placeholder 4"/>
          <p:cNvSpPr>
            <a:spLocks noGrp="1"/>
          </p:cNvSpPr>
          <p:nvPr>
            <p:ph type="pic" sz="quarter" idx="10"/>
          </p:nvPr>
        </p:nvSpPr>
        <p:spPr>
          <a:xfrm>
            <a:off x="5905666" y="0"/>
            <a:ext cx="6280150" cy="6858000"/>
          </a:xfrm>
        </p:spPr>
        <p:txBody>
          <a:bodyPr/>
          <a:lstStyle>
            <a:lvl1pPr>
              <a:defRPr>
                <a:solidFill>
                  <a:schemeClr val="tx2"/>
                </a:solidFill>
              </a:defRPr>
            </a:lvl1pPr>
          </a:lstStyle>
          <a:p>
            <a:r>
              <a:rPr lang="en-US" dirty="0"/>
              <a:t>Click icon to add picture</a:t>
            </a:r>
          </a:p>
        </p:txBody>
      </p:sp>
      <p:sp>
        <p:nvSpPr>
          <p:cNvPr id="6" name="Text Placeholder 5"/>
          <p:cNvSpPr>
            <a:spLocks noGrp="1"/>
          </p:cNvSpPr>
          <p:nvPr>
            <p:ph type="body" sz="quarter" idx="11"/>
          </p:nvPr>
        </p:nvSpPr>
        <p:spPr>
          <a:xfrm>
            <a:off x="694405" y="4338357"/>
            <a:ext cx="3960813" cy="479991"/>
          </a:xfrm>
        </p:spPr>
        <p:txBody>
          <a:bodyPr>
            <a:normAutofit/>
          </a:bodyPr>
          <a:lstStyle>
            <a:lvl1pPr marL="0" indent="0">
              <a:buFontTx/>
              <a:buNone/>
              <a:defRPr sz="1800">
                <a:solidFill>
                  <a:schemeClr val="bg2"/>
                </a:solidFill>
              </a:defRPr>
            </a:lvl1pPr>
            <a:lvl2pPr marL="237744" indent="0">
              <a:buFontTx/>
              <a:buNone/>
              <a:defRPr/>
            </a:lvl2pPr>
            <a:lvl3pPr marL="455612" indent="0">
              <a:buFontTx/>
              <a:buNone/>
              <a:defRPr/>
            </a:lvl3pPr>
            <a:lvl4pPr marL="693737" indent="0">
              <a:buFontTx/>
              <a:buNone/>
              <a:defRPr/>
            </a:lvl4pPr>
            <a:lvl5pPr marL="911225" indent="0">
              <a:buFontTx/>
              <a:buNone/>
              <a:defRPr/>
            </a:lvl5pPr>
          </a:lstStyle>
          <a:p>
            <a:pPr lvl="0"/>
            <a:r>
              <a:rPr lang="en-US"/>
              <a:t>Edit Master text styles</a:t>
            </a:r>
          </a:p>
        </p:txBody>
      </p:sp>
      <p:grpSp>
        <p:nvGrpSpPr>
          <p:cNvPr id="23" name="Group 22"/>
          <p:cNvGrpSpPr/>
          <p:nvPr userDrawn="1"/>
        </p:nvGrpSpPr>
        <p:grpSpPr>
          <a:xfrm>
            <a:off x="665377" y="5537861"/>
            <a:ext cx="4423901" cy="456933"/>
            <a:chOff x="7091159" y="5378260"/>
            <a:chExt cx="4423901" cy="456933"/>
          </a:xfrm>
        </p:grpSpPr>
        <p:sp>
          <p:nvSpPr>
            <p:cNvPr id="29" name="TextBox 28"/>
            <p:cNvSpPr txBox="1"/>
            <p:nvPr/>
          </p:nvSpPr>
          <p:spPr>
            <a:xfrm>
              <a:off x="7091159" y="5712082"/>
              <a:ext cx="4423901"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bg2"/>
                  </a:solidFill>
                  <a:effectLst/>
                  <a:uLnTx/>
                  <a:uFillTx/>
                  <a:latin typeface="Arial"/>
                  <a:ea typeface="+mn-ea"/>
                  <a:cs typeface="+mn-cs"/>
                </a:rPr>
                <a:t>“Seyfarth” refers to Seyfarth Shaw LLP (an Illinois limited liability partnership). </a:t>
              </a:r>
            </a:p>
          </p:txBody>
        </p:sp>
        <p:sp>
          <p:nvSpPr>
            <p:cNvPr id="28" name="TextBox 27"/>
            <p:cNvSpPr txBox="1"/>
            <p:nvPr userDrawn="1"/>
          </p:nvSpPr>
          <p:spPr>
            <a:xfrm>
              <a:off x="7091159" y="5378260"/>
              <a:ext cx="2054952" cy="228600"/>
            </a:xfrm>
            <a:prstGeom prst="rect">
              <a:avLst/>
            </a:prstGeom>
            <a:noFill/>
          </p:spPr>
          <p:txBody>
            <a:bodyPr wrap="non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bg2"/>
                  </a:solidFill>
                  <a:effectLst/>
                  <a:uLnTx/>
                  <a:uFillTx/>
                  <a:latin typeface="Arial"/>
                  <a:ea typeface="+mn-ea"/>
                  <a:cs typeface="+mn-cs"/>
                </a:rPr>
                <a:t>Seyfarth Shaw LLP</a:t>
              </a:r>
            </a:p>
          </p:txBody>
        </p:sp>
      </p:gr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4404" y="963686"/>
            <a:ext cx="2048796" cy="504545"/>
          </a:xfrm>
          <a:prstGeom prst="rect">
            <a:avLst/>
          </a:prstGeom>
        </p:spPr>
      </p:pic>
      <p:sp>
        <p:nvSpPr>
          <p:cNvPr id="4" name="Footer Placeholder 3"/>
          <p:cNvSpPr>
            <a:spLocks noGrp="1"/>
          </p:cNvSpPr>
          <p:nvPr>
            <p:ph type="ftr" sz="quarter" idx="12"/>
          </p:nvPr>
        </p:nvSpPr>
        <p:spPr>
          <a:xfrm>
            <a:off x="667512" y="6016752"/>
            <a:ext cx="5257800" cy="123111"/>
          </a:xfrm>
        </p:spPr>
        <p:txBody>
          <a:bodyPr/>
          <a:lstStyle>
            <a:lvl1pPr>
              <a:defRPr sz="800"/>
            </a:lvl1pPr>
          </a:lstStyle>
          <a:p>
            <a:r>
              <a:rPr lang="en-US" dirty="0"/>
              <a:t>©2020 Seyfarth Shaw LLP. All rights reserved. Private and Confidential</a:t>
            </a:r>
          </a:p>
        </p:txBody>
      </p:sp>
    </p:spTree>
    <p:extLst>
      <p:ext uri="{BB962C8B-B14F-4D97-AF65-F5344CB8AC3E}">
        <p14:creationId xmlns:p14="http://schemas.microsoft.com/office/powerpoint/2010/main" val="351568814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p:cSld name="Title Photo Orang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4405" y="2312549"/>
            <a:ext cx="4516856" cy="997196"/>
          </a:xfrm>
        </p:spPr>
        <p:txBody>
          <a:bodyPr wrap="square" anchor="b" anchorCtr="0">
            <a:spAutoFit/>
          </a:bodyPr>
          <a:lstStyle>
            <a:lvl1pPr>
              <a:defRPr sz="3600">
                <a:solidFill>
                  <a:schemeClr val="tx2"/>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694405" y="3510252"/>
            <a:ext cx="4516856" cy="338554"/>
          </a:xfrm>
        </p:spPr>
        <p:txBody>
          <a:bodyPr wrap="square">
            <a:spAutoFit/>
          </a:bodyPr>
          <a:lstStyle>
            <a:lvl1pPr marL="0" indent="0" algn="l">
              <a:buNone/>
              <a:defRPr sz="22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Picture Placeholder 4"/>
          <p:cNvSpPr>
            <a:spLocks noGrp="1"/>
          </p:cNvSpPr>
          <p:nvPr>
            <p:ph type="pic" sz="quarter" idx="10"/>
          </p:nvPr>
        </p:nvSpPr>
        <p:spPr>
          <a:xfrm>
            <a:off x="5905666" y="1336566"/>
            <a:ext cx="6280150" cy="3946358"/>
          </a:xfrm>
        </p:spPr>
        <p:txBody>
          <a:bodyPr/>
          <a:lstStyle>
            <a:lvl1pPr>
              <a:defRPr>
                <a:solidFill>
                  <a:schemeClr val="tx2"/>
                </a:solidFill>
              </a:defRPr>
            </a:lvl1pPr>
          </a:lstStyle>
          <a:p>
            <a:r>
              <a:rPr lang="en-US" dirty="0"/>
              <a:t>Click icon to add picture</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405" y="963778"/>
            <a:ext cx="2055322" cy="500677"/>
          </a:xfrm>
          <a:prstGeom prst="rect">
            <a:avLst/>
          </a:prstGeom>
        </p:spPr>
      </p:pic>
      <p:sp>
        <p:nvSpPr>
          <p:cNvPr id="6" name="Text Placeholder 5"/>
          <p:cNvSpPr>
            <a:spLocks noGrp="1"/>
          </p:cNvSpPr>
          <p:nvPr>
            <p:ph type="body" sz="quarter" idx="11"/>
          </p:nvPr>
        </p:nvSpPr>
        <p:spPr>
          <a:xfrm>
            <a:off x="694405" y="4338357"/>
            <a:ext cx="3960813" cy="479991"/>
          </a:xfrm>
        </p:spPr>
        <p:txBody>
          <a:bodyPr>
            <a:normAutofit/>
          </a:bodyPr>
          <a:lstStyle>
            <a:lvl1pPr marL="0" indent="0">
              <a:buFontTx/>
              <a:buNone/>
              <a:defRPr sz="1800">
                <a:solidFill>
                  <a:schemeClr val="tx2"/>
                </a:solidFill>
              </a:defRPr>
            </a:lvl1pPr>
            <a:lvl2pPr marL="237744" indent="0">
              <a:buFontTx/>
              <a:buNone/>
              <a:defRPr/>
            </a:lvl2pPr>
            <a:lvl3pPr marL="455612" indent="0">
              <a:buFontTx/>
              <a:buNone/>
              <a:defRPr/>
            </a:lvl3pPr>
            <a:lvl4pPr marL="693737" indent="0">
              <a:buFontTx/>
              <a:buNone/>
              <a:defRPr/>
            </a:lvl4pPr>
            <a:lvl5pPr marL="911225" indent="0">
              <a:buFontTx/>
              <a:buNone/>
              <a:defRPr/>
            </a:lvl5pPr>
          </a:lstStyle>
          <a:p>
            <a:pPr lvl="0"/>
            <a:r>
              <a:rPr lang="en-US"/>
              <a:t>Edit Master text styles</a:t>
            </a:r>
          </a:p>
        </p:txBody>
      </p:sp>
      <p:grpSp>
        <p:nvGrpSpPr>
          <p:cNvPr id="12" name="Group 11"/>
          <p:cNvGrpSpPr/>
          <p:nvPr userDrawn="1"/>
        </p:nvGrpSpPr>
        <p:grpSpPr>
          <a:xfrm>
            <a:off x="665377" y="5537861"/>
            <a:ext cx="4423901" cy="456933"/>
            <a:chOff x="7091159" y="5378260"/>
            <a:chExt cx="4423901" cy="456933"/>
          </a:xfrm>
        </p:grpSpPr>
        <p:sp>
          <p:nvSpPr>
            <p:cNvPr id="15" name="TextBox 14"/>
            <p:cNvSpPr txBox="1"/>
            <p:nvPr/>
          </p:nvSpPr>
          <p:spPr>
            <a:xfrm>
              <a:off x="7091159" y="5712082"/>
              <a:ext cx="4423901"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2"/>
                  </a:solidFill>
                  <a:effectLst/>
                  <a:uLnTx/>
                  <a:uFillTx/>
                  <a:latin typeface="Arial"/>
                  <a:ea typeface="+mn-ea"/>
                  <a:cs typeface="+mn-cs"/>
                </a:rPr>
                <a:t>“Seyfarth” refers to Seyfarth Shaw LLP (an Illinois limited liability partnership). </a:t>
              </a:r>
            </a:p>
          </p:txBody>
        </p:sp>
        <p:sp>
          <p:nvSpPr>
            <p:cNvPr id="14" name="TextBox 13"/>
            <p:cNvSpPr txBox="1"/>
            <p:nvPr userDrawn="1"/>
          </p:nvSpPr>
          <p:spPr>
            <a:xfrm>
              <a:off x="7091159" y="5378260"/>
              <a:ext cx="2054952" cy="228600"/>
            </a:xfrm>
            <a:prstGeom prst="rect">
              <a:avLst/>
            </a:prstGeom>
            <a:noFill/>
          </p:spPr>
          <p:txBody>
            <a:bodyPr wrap="non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2"/>
                  </a:solidFill>
                  <a:effectLst/>
                  <a:uLnTx/>
                  <a:uFillTx/>
                  <a:latin typeface="Arial"/>
                  <a:ea typeface="+mn-ea"/>
                  <a:cs typeface="+mn-cs"/>
                </a:rPr>
                <a:t>Seyfarth Shaw LLP</a:t>
              </a:r>
            </a:p>
          </p:txBody>
        </p:sp>
      </p:grpSp>
      <p:sp>
        <p:nvSpPr>
          <p:cNvPr id="4" name="Footer Placeholder 3"/>
          <p:cNvSpPr>
            <a:spLocks noGrp="1"/>
          </p:cNvSpPr>
          <p:nvPr>
            <p:ph type="ftr" sz="quarter" idx="12"/>
          </p:nvPr>
        </p:nvSpPr>
        <p:spPr>
          <a:xfrm>
            <a:off x="667512" y="6016752"/>
            <a:ext cx="5486400" cy="123111"/>
          </a:xfrm>
        </p:spPr>
        <p:txBody>
          <a:bodyPr/>
          <a:lstStyle>
            <a:lvl1pPr>
              <a:defRPr sz="800">
                <a:solidFill>
                  <a:schemeClr val="tx2"/>
                </a:solidFill>
              </a:defRPr>
            </a:lvl1pPr>
          </a:lstStyle>
          <a:p>
            <a:r>
              <a:rPr lang="en-US" dirty="0"/>
              <a:t>©2020 Seyfarth Shaw LLP. All rights reserved. Private and Confidential</a:t>
            </a:r>
          </a:p>
        </p:txBody>
      </p:sp>
    </p:spTree>
    <p:extLst>
      <p:ext uri="{BB962C8B-B14F-4D97-AF65-F5344CB8AC3E}">
        <p14:creationId xmlns:p14="http://schemas.microsoft.com/office/powerpoint/2010/main" val="108093774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p:cSld name="Title Photo Dark Orang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4405" y="2312549"/>
            <a:ext cx="4516856" cy="997196"/>
          </a:xfrm>
        </p:spPr>
        <p:txBody>
          <a:bodyPr wrap="square" anchor="b" anchorCtr="0">
            <a:spAutoFit/>
          </a:bodyPr>
          <a:lstStyle>
            <a:lvl1pPr>
              <a:defRPr sz="3600">
                <a:solidFill>
                  <a:schemeClr val="tx2"/>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694405" y="3510252"/>
            <a:ext cx="4516856" cy="338554"/>
          </a:xfrm>
        </p:spPr>
        <p:txBody>
          <a:bodyPr wrap="square">
            <a:spAutoFit/>
          </a:bodyPr>
          <a:lstStyle>
            <a:lvl1pPr marL="0" indent="0" algn="l">
              <a:buNone/>
              <a:defRPr sz="22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Picture Placeholder 4"/>
          <p:cNvSpPr>
            <a:spLocks noGrp="1"/>
          </p:cNvSpPr>
          <p:nvPr>
            <p:ph type="pic" sz="quarter" idx="10"/>
          </p:nvPr>
        </p:nvSpPr>
        <p:spPr>
          <a:xfrm>
            <a:off x="5905666" y="1336566"/>
            <a:ext cx="6280150" cy="3946358"/>
          </a:xfrm>
        </p:spPr>
        <p:txBody>
          <a:bodyPr/>
          <a:lstStyle>
            <a:lvl1pPr>
              <a:defRPr>
                <a:solidFill>
                  <a:schemeClr val="tx2"/>
                </a:solidFill>
              </a:defRPr>
            </a:lvl1pPr>
          </a:lstStyle>
          <a:p>
            <a:r>
              <a:rPr lang="en-US" dirty="0"/>
              <a:t>Click icon to add picture</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405" y="963778"/>
            <a:ext cx="2055322" cy="500677"/>
          </a:xfrm>
          <a:prstGeom prst="rect">
            <a:avLst/>
          </a:prstGeom>
        </p:spPr>
      </p:pic>
      <p:sp>
        <p:nvSpPr>
          <p:cNvPr id="6" name="Text Placeholder 5"/>
          <p:cNvSpPr>
            <a:spLocks noGrp="1"/>
          </p:cNvSpPr>
          <p:nvPr>
            <p:ph type="body" sz="quarter" idx="11"/>
          </p:nvPr>
        </p:nvSpPr>
        <p:spPr>
          <a:xfrm>
            <a:off x="694405" y="4338357"/>
            <a:ext cx="3960813" cy="479991"/>
          </a:xfrm>
        </p:spPr>
        <p:txBody>
          <a:bodyPr>
            <a:normAutofit/>
          </a:bodyPr>
          <a:lstStyle>
            <a:lvl1pPr marL="0" indent="0">
              <a:buFontTx/>
              <a:buNone/>
              <a:defRPr sz="1800">
                <a:solidFill>
                  <a:schemeClr val="tx2"/>
                </a:solidFill>
              </a:defRPr>
            </a:lvl1pPr>
            <a:lvl2pPr marL="237744" indent="0">
              <a:buFontTx/>
              <a:buNone/>
              <a:defRPr/>
            </a:lvl2pPr>
            <a:lvl3pPr marL="455612" indent="0">
              <a:buFontTx/>
              <a:buNone/>
              <a:defRPr/>
            </a:lvl3pPr>
            <a:lvl4pPr marL="693737" indent="0">
              <a:buFontTx/>
              <a:buNone/>
              <a:defRPr/>
            </a:lvl4pPr>
            <a:lvl5pPr marL="911225" indent="0">
              <a:buFontTx/>
              <a:buNone/>
              <a:defRPr/>
            </a:lvl5pPr>
          </a:lstStyle>
          <a:p>
            <a:pPr lvl="0"/>
            <a:r>
              <a:rPr lang="en-US"/>
              <a:t>Edit Master text styles</a:t>
            </a:r>
          </a:p>
        </p:txBody>
      </p:sp>
      <p:grpSp>
        <p:nvGrpSpPr>
          <p:cNvPr id="12" name="Group 11"/>
          <p:cNvGrpSpPr/>
          <p:nvPr userDrawn="1"/>
        </p:nvGrpSpPr>
        <p:grpSpPr>
          <a:xfrm>
            <a:off x="665377" y="5537861"/>
            <a:ext cx="4423901" cy="456933"/>
            <a:chOff x="7091159" y="5378260"/>
            <a:chExt cx="4423901" cy="456933"/>
          </a:xfrm>
        </p:grpSpPr>
        <p:sp>
          <p:nvSpPr>
            <p:cNvPr id="15" name="TextBox 14"/>
            <p:cNvSpPr txBox="1"/>
            <p:nvPr/>
          </p:nvSpPr>
          <p:spPr>
            <a:xfrm>
              <a:off x="7091159" y="5712082"/>
              <a:ext cx="4423901"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2"/>
                  </a:solidFill>
                  <a:effectLst/>
                  <a:uLnTx/>
                  <a:uFillTx/>
                  <a:latin typeface="Arial"/>
                  <a:ea typeface="+mn-ea"/>
                  <a:cs typeface="+mn-cs"/>
                </a:rPr>
                <a:t>“Seyfarth” refers to Seyfarth Shaw LLP (an Illinois limited liability partnership). </a:t>
              </a:r>
            </a:p>
          </p:txBody>
        </p:sp>
        <p:sp>
          <p:nvSpPr>
            <p:cNvPr id="14" name="TextBox 13"/>
            <p:cNvSpPr txBox="1"/>
            <p:nvPr userDrawn="1"/>
          </p:nvSpPr>
          <p:spPr>
            <a:xfrm>
              <a:off x="7091159" y="5378260"/>
              <a:ext cx="2054952" cy="228600"/>
            </a:xfrm>
            <a:prstGeom prst="rect">
              <a:avLst/>
            </a:prstGeom>
            <a:noFill/>
          </p:spPr>
          <p:txBody>
            <a:bodyPr wrap="non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2"/>
                  </a:solidFill>
                  <a:effectLst/>
                  <a:uLnTx/>
                  <a:uFillTx/>
                  <a:latin typeface="Arial"/>
                  <a:ea typeface="+mn-ea"/>
                  <a:cs typeface="+mn-cs"/>
                </a:rPr>
                <a:t>Seyfarth Shaw LLP</a:t>
              </a:r>
            </a:p>
          </p:txBody>
        </p:sp>
      </p:grpSp>
      <p:sp>
        <p:nvSpPr>
          <p:cNvPr id="4" name="Footer Placeholder 3"/>
          <p:cNvSpPr>
            <a:spLocks noGrp="1"/>
          </p:cNvSpPr>
          <p:nvPr>
            <p:ph type="ftr" sz="quarter" idx="12"/>
          </p:nvPr>
        </p:nvSpPr>
        <p:spPr>
          <a:xfrm>
            <a:off x="667512" y="6016752"/>
            <a:ext cx="5486400" cy="123111"/>
          </a:xfrm>
        </p:spPr>
        <p:txBody>
          <a:bodyPr/>
          <a:lstStyle>
            <a:lvl1pPr>
              <a:defRPr sz="800">
                <a:solidFill>
                  <a:schemeClr val="tx2"/>
                </a:solidFill>
              </a:defRPr>
            </a:lvl1pPr>
          </a:lstStyle>
          <a:p>
            <a:r>
              <a:rPr lang="en-US" dirty="0"/>
              <a:t>©2020 Seyfarth Shaw LLP. All rights reserved. Private and Confidential</a:t>
            </a:r>
          </a:p>
        </p:txBody>
      </p:sp>
    </p:spTree>
    <p:extLst>
      <p:ext uri="{BB962C8B-B14F-4D97-AF65-F5344CB8AC3E}">
        <p14:creationId xmlns:p14="http://schemas.microsoft.com/office/powerpoint/2010/main" val="2748425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le Pattern Purple ">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9331" y="2317843"/>
            <a:ext cx="4655075" cy="997196"/>
          </a:xfrm>
        </p:spPr>
        <p:txBody>
          <a:bodyPr wrap="square" anchor="b" anchorCtr="0">
            <a:spAutoFit/>
          </a:bodyPr>
          <a:lstStyle>
            <a:lvl1pPr>
              <a:defRPr sz="3600">
                <a:solidFill>
                  <a:schemeClr val="tx2"/>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699331" y="3515546"/>
            <a:ext cx="4655075" cy="338554"/>
          </a:xfrm>
        </p:spPr>
        <p:txBody>
          <a:bodyPr wrap="square">
            <a:spAutoFit/>
          </a:bodyPr>
          <a:lstStyle>
            <a:lvl1pPr marL="0" indent="0" algn="l">
              <a:buNone/>
              <a:defRPr sz="22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23" name="Picture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405" y="963778"/>
            <a:ext cx="2055322" cy="500677"/>
          </a:xfrm>
          <a:prstGeom prst="rect">
            <a:avLst/>
          </a:prstGeom>
        </p:spPr>
      </p:pic>
      <p:sp>
        <p:nvSpPr>
          <p:cNvPr id="39" name="Text Placeholder 5"/>
          <p:cNvSpPr>
            <a:spLocks noGrp="1"/>
          </p:cNvSpPr>
          <p:nvPr>
            <p:ph type="body" sz="quarter" idx="11"/>
          </p:nvPr>
        </p:nvSpPr>
        <p:spPr>
          <a:xfrm>
            <a:off x="694405" y="4338357"/>
            <a:ext cx="3960813" cy="479991"/>
          </a:xfrm>
        </p:spPr>
        <p:txBody>
          <a:bodyPr>
            <a:normAutofit/>
          </a:bodyPr>
          <a:lstStyle>
            <a:lvl1pPr marL="0" indent="0">
              <a:buFontTx/>
              <a:buNone/>
              <a:defRPr sz="1800">
                <a:solidFill>
                  <a:schemeClr val="tx2"/>
                </a:solidFill>
              </a:defRPr>
            </a:lvl1pPr>
            <a:lvl2pPr marL="237744" indent="0">
              <a:buFontTx/>
              <a:buNone/>
              <a:defRPr/>
            </a:lvl2pPr>
            <a:lvl3pPr marL="455612" indent="0">
              <a:buFontTx/>
              <a:buNone/>
              <a:defRPr/>
            </a:lvl3pPr>
            <a:lvl4pPr marL="693737" indent="0">
              <a:buFontTx/>
              <a:buNone/>
              <a:defRPr/>
            </a:lvl4pPr>
            <a:lvl5pPr marL="911225" indent="0">
              <a:buFontTx/>
              <a:buNone/>
              <a:defRPr/>
            </a:lvl5pPr>
          </a:lstStyle>
          <a:p>
            <a:pPr lvl="0"/>
            <a:r>
              <a:rPr lang="en-US"/>
              <a:t>Edit Master text styles</a:t>
            </a:r>
          </a:p>
        </p:txBody>
      </p:sp>
      <p:grpSp>
        <p:nvGrpSpPr>
          <p:cNvPr id="12" name="Group 11"/>
          <p:cNvGrpSpPr/>
          <p:nvPr userDrawn="1"/>
        </p:nvGrpSpPr>
        <p:grpSpPr>
          <a:xfrm>
            <a:off x="665377" y="5537861"/>
            <a:ext cx="4423901" cy="456933"/>
            <a:chOff x="7091159" y="5378260"/>
            <a:chExt cx="4423901" cy="456933"/>
          </a:xfrm>
        </p:grpSpPr>
        <p:sp>
          <p:nvSpPr>
            <p:cNvPr id="15" name="TextBox 14"/>
            <p:cNvSpPr txBox="1"/>
            <p:nvPr/>
          </p:nvSpPr>
          <p:spPr>
            <a:xfrm>
              <a:off x="7091159" y="5712082"/>
              <a:ext cx="4423901"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2"/>
                  </a:solidFill>
                  <a:effectLst/>
                  <a:uLnTx/>
                  <a:uFillTx/>
                  <a:latin typeface="Arial"/>
                  <a:ea typeface="+mn-ea"/>
                  <a:cs typeface="+mn-cs"/>
                </a:rPr>
                <a:t>“Seyfarth” refers to Seyfarth Shaw LLP (an Illinois limited liability partnership). </a:t>
              </a:r>
            </a:p>
          </p:txBody>
        </p:sp>
        <p:sp>
          <p:nvSpPr>
            <p:cNvPr id="14" name="TextBox 13"/>
            <p:cNvSpPr txBox="1"/>
            <p:nvPr userDrawn="1"/>
          </p:nvSpPr>
          <p:spPr>
            <a:xfrm>
              <a:off x="7091159" y="5378260"/>
              <a:ext cx="2054952" cy="228600"/>
            </a:xfrm>
            <a:prstGeom prst="rect">
              <a:avLst/>
            </a:prstGeom>
            <a:noFill/>
          </p:spPr>
          <p:txBody>
            <a:bodyPr wrap="non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2"/>
                  </a:solidFill>
                  <a:effectLst/>
                  <a:uLnTx/>
                  <a:uFillTx/>
                  <a:latin typeface="Arial"/>
                  <a:ea typeface="+mn-ea"/>
                  <a:cs typeface="+mn-cs"/>
                </a:rPr>
                <a:t>Seyfarth Shaw LLP</a:t>
              </a:r>
            </a:p>
          </p:txBody>
        </p:sp>
      </p:grpSp>
      <p:grpSp>
        <p:nvGrpSpPr>
          <p:cNvPr id="17" name="Group 16"/>
          <p:cNvGrpSpPr/>
          <p:nvPr userDrawn="1"/>
        </p:nvGrpSpPr>
        <p:grpSpPr>
          <a:xfrm>
            <a:off x="324854" y="-84221"/>
            <a:ext cx="12921914" cy="7688179"/>
            <a:chOff x="324854" y="-84221"/>
            <a:chExt cx="12921914" cy="7688179"/>
          </a:xfrm>
        </p:grpSpPr>
        <p:sp>
          <p:nvSpPr>
            <p:cNvPr id="18" name="Rectangle 17"/>
            <p:cNvSpPr/>
            <p:nvPr userDrawn="1"/>
          </p:nvSpPr>
          <p:spPr>
            <a:xfrm>
              <a:off x="12192000" y="-84221"/>
              <a:ext cx="1054768" cy="7688179"/>
            </a:xfrm>
            <a:prstGeom prst="rect">
              <a:avLst/>
            </a:prstGeom>
            <a:solidFill>
              <a:srgbClr val="E6E6E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324854" y="6858000"/>
              <a:ext cx="12031578" cy="745957"/>
            </a:xfrm>
            <a:prstGeom prst="rect">
              <a:avLst/>
            </a:prstGeom>
            <a:solidFill>
              <a:srgbClr val="E6E6E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Footer Placeholder 3"/>
          <p:cNvSpPr>
            <a:spLocks noGrp="1"/>
          </p:cNvSpPr>
          <p:nvPr>
            <p:ph type="ftr" sz="quarter" idx="12"/>
          </p:nvPr>
        </p:nvSpPr>
        <p:spPr>
          <a:xfrm>
            <a:off x="667512" y="6016752"/>
            <a:ext cx="5486400" cy="123111"/>
          </a:xfrm>
        </p:spPr>
        <p:txBody>
          <a:bodyPr/>
          <a:lstStyle>
            <a:lvl1pPr>
              <a:defRPr sz="800">
                <a:solidFill>
                  <a:schemeClr val="tx2"/>
                </a:solidFill>
              </a:defRPr>
            </a:lvl1pPr>
          </a:lstStyle>
          <a:p>
            <a:r>
              <a:rPr lang="en-US"/>
              <a:t>©2020 Seyfarth Shaw LLP. All rights reserved. Private and Confidential</a:t>
            </a:r>
            <a:endParaRPr lang="en-US" dirty="0"/>
          </a:p>
        </p:txBody>
      </p: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86848" y="1191976"/>
            <a:ext cx="6310228" cy="6292761"/>
          </a:xfrm>
          <a:prstGeom prst="rect">
            <a:avLst/>
          </a:prstGeom>
        </p:spPr>
      </p:pic>
    </p:spTree>
    <p:extLst>
      <p:ext uri="{BB962C8B-B14F-4D97-AF65-F5344CB8AC3E}">
        <p14:creationId xmlns:p14="http://schemas.microsoft.com/office/powerpoint/2010/main" val="144177839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p:cSld name="Title Photo Teal">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4405" y="2312549"/>
            <a:ext cx="4516856" cy="997196"/>
          </a:xfrm>
        </p:spPr>
        <p:txBody>
          <a:bodyPr wrap="square" anchor="b" anchorCtr="0">
            <a:spAutoFit/>
          </a:bodyPr>
          <a:lstStyle>
            <a:lvl1pPr>
              <a:defRPr sz="3600">
                <a:solidFill>
                  <a:schemeClr val="tx2"/>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694405" y="3510252"/>
            <a:ext cx="4516856" cy="338554"/>
          </a:xfrm>
        </p:spPr>
        <p:txBody>
          <a:bodyPr wrap="square">
            <a:spAutoFit/>
          </a:bodyPr>
          <a:lstStyle>
            <a:lvl1pPr marL="0" indent="0" algn="l">
              <a:buNone/>
              <a:defRPr sz="22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Picture Placeholder 4"/>
          <p:cNvSpPr>
            <a:spLocks noGrp="1"/>
          </p:cNvSpPr>
          <p:nvPr>
            <p:ph type="pic" sz="quarter" idx="10"/>
          </p:nvPr>
        </p:nvSpPr>
        <p:spPr>
          <a:xfrm>
            <a:off x="5905666" y="1336566"/>
            <a:ext cx="6280150" cy="3946358"/>
          </a:xfrm>
        </p:spPr>
        <p:txBody>
          <a:bodyPr/>
          <a:lstStyle>
            <a:lvl1pPr>
              <a:defRPr>
                <a:solidFill>
                  <a:schemeClr val="tx2"/>
                </a:solidFill>
              </a:defRPr>
            </a:lvl1pPr>
          </a:lstStyle>
          <a:p>
            <a:r>
              <a:rPr lang="en-US" dirty="0"/>
              <a:t>Click icon to add picture</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405" y="963778"/>
            <a:ext cx="2055322" cy="500677"/>
          </a:xfrm>
          <a:prstGeom prst="rect">
            <a:avLst/>
          </a:prstGeom>
        </p:spPr>
      </p:pic>
      <p:sp>
        <p:nvSpPr>
          <p:cNvPr id="6" name="Text Placeholder 5"/>
          <p:cNvSpPr>
            <a:spLocks noGrp="1"/>
          </p:cNvSpPr>
          <p:nvPr>
            <p:ph type="body" sz="quarter" idx="11"/>
          </p:nvPr>
        </p:nvSpPr>
        <p:spPr>
          <a:xfrm>
            <a:off x="694405" y="4338357"/>
            <a:ext cx="3960813" cy="479991"/>
          </a:xfrm>
        </p:spPr>
        <p:txBody>
          <a:bodyPr>
            <a:normAutofit/>
          </a:bodyPr>
          <a:lstStyle>
            <a:lvl1pPr marL="0" indent="0">
              <a:buFontTx/>
              <a:buNone/>
              <a:defRPr sz="1800">
                <a:solidFill>
                  <a:schemeClr val="tx2"/>
                </a:solidFill>
              </a:defRPr>
            </a:lvl1pPr>
            <a:lvl2pPr marL="237744" indent="0">
              <a:buFontTx/>
              <a:buNone/>
              <a:defRPr/>
            </a:lvl2pPr>
            <a:lvl3pPr marL="455612" indent="0">
              <a:buFontTx/>
              <a:buNone/>
              <a:defRPr/>
            </a:lvl3pPr>
            <a:lvl4pPr marL="693737" indent="0">
              <a:buFontTx/>
              <a:buNone/>
              <a:defRPr/>
            </a:lvl4pPr>
            <a:lvl5pPr marL="911225" indent="0">
              <a:buFontTx/>
              <a:buNone/>
              <a:defRPr/>
            </a:lvl5pPr>
          </a:lstStyle>
          <a:p>
            <a:pPr lvl="0"/>
            <a:r>
              <a:rPr lang="en-US"/>
              <a:t>Edit Master text styles</a:t>
            </a:r>
          </a:p>
        </p:txBody>
      </p:sp>
      <p:grpSp>
        <p:nvGrpSpPr>
          <p:cNvPr id="12" name="Group 11"/>
          <p:cNvGrpSpPr/>
          <p:nvPr userDrawn="1"/>
        </p:nvGrpSpPr>
        <p:grpSpPr>
          <a:xfrm>
            <a:off x="665377" y="5537861"/>
            <a:ext cx="4423901" cy="456933"/>
            <a:chOff x="7091159" y="5378260"/>
            <a:chExt cx="4423901" cy="456933"/>
          </a:xfrm>
        </p:grpSpPr>
        <p:sp>
          <p:nvSpPr>
            <p:cNvPr id="15" name="TextBox 14"/>
            <p:cNvSpPr txBox="1"/>
            <p:nvPr/>
          </p:nvSpPr>
          <p:spPr>
            <a:xfrm>
              <a:off x="7091159" y="5712082"/>
              <a:ext cx="4423901"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2"/>
                  </a:solidFill>
                  <a:effectLst/>
                  <a:uLnTx/>
                  <a:uFillTx/>
                  <a:latin typeface="Arial"/>
                  <a:ea typeface="+mn-ea"/>
                  <a:cs typeface="+mn-cs"/>
                </a:rPr>
                <a:t>“Seyfarth” refers to Seyfarth Shaw LLP (an Illinois limited liability partnership). </a:t>
              </a:r>
            </a:p>
          </p:txBody>
        </p:sp>
        <p:sp>
          <p:nvSpPr>
            <p:cNvPr id="14" name="TextBox 13"/>
            <p:cNvSpPr txBox="1"/>
            <p:nvPr userDrawn="1"/>
          </p:nvSpPr>
          <p:spPr>
            <a:xfrm>
              <a:off x="7091159" y="5378260"/>
              <a:ext cx="2054952" cy="228600"/>
            </a:xfrm>
            <a:prstGeom prst="rect">
              <a:avLst/>
            </a:prstGeom>
            <a:noFill/>
          </p:spPr>
          <p:txBody>
            <a:bodyPr wrap="non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2"/>
                  </a:solidFill>
                  <a:effectLst/>
                  <a:uLnTx/>
                  <a:uFillTx/>
                  <a:latin typeface="Arial"/>
                  <a:ea typeface="+mn-ea"/>
                  <a:cs typeface="+mn-cs"/>
                </a:rPr>
                <a:t>Seyfarth Shaw LLP</a:t>
              </a:r>
            </a:p>
          </p:txBody>
        </p:sp>
      </p:grpSp>
      <p:sp>
        <p:nvSpPr>
          <p:cNvPr id="4" name="Footer Placeholder 3"/>
          <p:cNvSpPr>
            <a:spLocks noGrp="1"/>
          </p:cNvSpPr>
          <p:nvPr>
            <p:ph type="ftr" sz="quarter" idx="12"/>
          </p:nvPr>
        </p:nvSpPr>
        <p:spPr>
          <a:xfrm>
            <a:off x="667512" y="6016752"/>
            <a:ext cx="5486400" cy="123111"/>
          </a:xfrm>
        </p:spPr>
        <p:txBody>
          <a:bodyPr/>
          <a:lstStyle>
            <a:lvl1pPr>
              <a:defRPr sz="800">
                <a:solidFill>
                  <a:schemeClr val="tx2"/>
                </a:solidFill>
              </a:defRPr>
            </a:lvl1pPr>
          </a:lstStyle>
          <a:p>
            <a:r>
              <a:rPr lang="en-US" dirty="0"/>
              <a:t>©2020 Seyfarth Shaw LLP. All rights reserved. Private and Confidential</a:t>
            </a:r>
          </a:p>
        </p:txBody>
      </p:sp>
    </p:spTree>
    <p:extLst>
      <p:ext uri="{BB962C8B-B14F-4D97-AF65-F5344CB8AC3E}">
        <p14:creationId xmlns:p14="http://schemas.microsoft.com/office/powerpoint/2010/main" val="366285267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p:cSld name="Title Photo Dark Teal">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4405" y="2312549"/>
            <a:ext cx="4516856" cy="997196"/>
          </a:xfrm>
        </p:spPr>
        <p:txBody>
          <a:bodyPr wrap="square" anchor="b" anchorCtr="0">
            <a:spAutoFit/>
          </a:bodyPr>
          <a:lstStyle>
            <a:lvl1pPr>
              <a:defRPr sz="3600">
                <a:solidFill>
                  <a:schemeClr val="tx2"/>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694405" y="3510252"/>
            <a:ext cx="4516856" cy="338554"/>
          </a:xfrm>
        </p:spPr>
        <p:txBody>
          <a:bodyPr wrap="square">
            <a:spAutoFit/>
          </a:bodyPr>
          <a:lstStyle>
            <a:lvl1pPr marL="0" indent="0" algn="l">
              <a:buNone/>
              <a:defRPr sz="22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Picture Placeholder 4"/>
          <p:cNvSpPr>
            <a:spLocks noGrp="1"/>
          </p:cNvSpPr>
          <p:nvPr>
            <p:ph type="pic" sz="quarter" idx="10"/>
          </p:nvPr>
        </p:nvSpPr>
        <p:spPr>
          <a:xfrm>
            <a:off x="5905666" y="1336566"/>
            <a:ext cx="6280150" cy="3946358"/>
          </a:xfrm>
        </p:spPr>
        <p:txBody>
          <a:bodyPr/>
          <a:lstStyle>
            <a:lvl1pPr>
              <a:defRPr>
                <a:solidFill>
                  <a:schemeClr val="tx2"/>
                </a:solidFill>
              </a:defRPr>
            </a:lvl1pPr>
          </a:lstStyle>
          <a:p>
            <a:r>
              <a:rPr lang="en-US" dirty="0"/>
              <a:t>Click icon to add picture</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405" y="963778"/>
            <a:ext cx="2055322" cy="500677"/>
          </a:xfrm>
          <a:prstGeom prst="rect">
            <a:avLst/>
          </a:prstGeom>
        </p:spPr>
      </p:pic>
      <p:sp>
        <p:nvSpPr>
          <p:cNvPr id="6" name="Text Placeholder 5"/>
          <p:cNvSpPr>
            <a:spLocks noGrp="1"/>
          </p:cNvSpPr>
          <p:nvPr>
            <p:ph type="body" sz="quarter" idx="11"/>
          </p:nvPr>
        </p:nvSpPr>
        <p:spPr>
          <a:xfrm>
            <a:off x="694405" y="4338357"/>
            <a:ext cx="3960813" cy="479991"/>
          </a:xfrm>
        </p:spPr>
        <p:txBody>
          <a:bodyPr>
            <a:normAutofit/>
          </a:bodyPr>
          <a:lstStyle>
            <a:lvl1pPr marL="0" indent="0">
              <a:buFontTx/>
              <a:buNone/>
              <a:defRPr sz="1800">
                <a:solidFill>
                  <a:schemeClr val="tx2"/>
                </a:solidFill>
              </a:defRPr>
            </a:lvl1pPr>
            <a:lvl2pPr marL="237744" indent="0">
              <a:buFontTx/>
              <a:buNone/>
              <a:defRPr/>
            </a:lvl2pPr>
            <a:lvl3pPr marL="455612" indent="0">
              <a:buFontTx/>
              <a:buNone/>
              <a:defRPr/>
            </a:lvl3pPr>
            <a:lvl4pPr marL="693737" indent="0">
              <a:buFontTx/>
              <a:buNone/>
              <a:defRPr/>
            </a:lvl4pPr>
            <a:lvl5pPr marL="911225" indent="0">
              <a:buFontTx/>
              <a:buNone/>
              <a:defRPr/>
            </a:lvl5pPr>
          </a:lstStyle>
          <a:p>
            <a:pPr lvl="0"/>
            <a:r>
              <a:rPr lang="en-US"/>
              <a:t>Edit Master text styles</a:t>
            </a:r>
          </a:p>
        </p:txBody>
      </p:sp>
      <p:grpSp>
        <p:nvGrpSpPr>
          <p:cNvPr id="12" name="Group 11"/>
          <p:cNvGrpSpPr/>
          <p:nvPr userDrawn="1"/>
        </p:nvGrpSpPr>
        <p:grpSpPr>
          <a:xfrm>
            <a:off x="665377" y="5537861"/>
            <a:ext cx="4423901" cy="456933"/>
            <a:chOff x="7091159" y="5378260"/>
            <a:chExt cx="4423901" cy="456933"/>
          </a:xfrm>
        </p:grpSpPr>
        <p:sp>
          <p:nvSpPr>
            <p:cNvPr id="15" name="TextBox 14"/>
            <p:cNvSpPr txBox="1"/>
            <p:nvPr/>
          </p:nvSpPr>
          <p:spPr>
            <a:xfrm>
              <a:off x="7091159" y="5712082"/>
              <a:ext cx="4423901"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2"/>
                  </a:solidFill>
                  <a:effectLst/>
                  <a:uLnTx/>
                  <a:uFillTx/>
                  <a:latin typeface="Arial"/>
                  <a:ea typeface="+mn-ea"/>
                  <a:cs typeface="+mn-cs"/>
                </a:rPr>
                <a:t>“Seyfarth” refers to Seyfarth Shaw LLP (an Illinois limited liability partnership). </a:t>
              </a:r>
            </a:p>
          </p:txBody>
        </p:sp>
        <p:sp>
          <p:nvSpPr>
            <p:cNvPr id="14" name="TextBox 13"/>
            <p:cNvSpPr txBox="1"/>
            <p:nvPr userDrawn="1"/>
          </p:nvSpPr>
          <p:spPr>
            <a:xfrm>
              <a:off x="7091159" y="5378260"/>
              <a:ext cx="2054952" cy="228600"/>
            </a:xfrm>
            <a:prstGeom prst="rect">
              <a:avLst/>
            </a:prstGeom>
            <a:noFill/>
          </p:spPr>
          <p:txBody>
            <a:bodyPr wrap="non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2"/>
                  </a:solidFill>
                  <a:effectLst/>
                  <a:uLnTx/>
                  <a:uFillTx/>
                  <a:latin typeface="Arial"/>
                  <a:ea typeface="+mn-ea"/>
                  <a:cs typeface="+mn-cs"/>
                </a:rPr>
                <a:t>Seyfarth Shaw LLP</a:t>
              </a:r>
            </a:p>
          </p:txBody>
        </p:sp>
      </p:grpSp>
      <p:sp>
        <p:nvSpPr>
          <p:cNvPr id="4" name="Footer Placeholder 3"/>
          <p:cNvSpPr>
            <a:spLocks noGrp="1"/>
          </p:cNvSpPr>
          <p:nvPr>
            <p:ph type="ftr" sz="quarter" idx="12"/>
          </p:nvPr>
        </p:nvSpPr>
        <p:spPr>
          <a:xfrm>
            <a:off x="667512" y="6016752"/>
            <a:ext cx="5486400" cy="123111"/>
          </a:xfrm>
        </p:spPr>
        <p:txBody>
          <a:bodyPr/>
          <a:lstStyle>
            <a:lvl1pPr>
              <a:defRPr sz="800">
                <a:solidFill>
                  <a:schemeClr val="tx2"/>
                </a:solidFill>
              </a:defRPr>
            </a:lvl1pPr>
          </a:lstStyle>
          <a:p>
            <a:r>
              <a:rPr lang="en-US" dirty="0"/>
              <a:t>©2020 Seyfarth Shaw LLP. All rights reserved. Private and Confidential</a:t>
            </a:r>
          </a:p>
        </p:txBody>
      </p:sp>
    </p:spTree>
    <p:extLst>
      <p:ext uri="{BB962C8B-B14F-4D97-AF65-F5344CB8AC3E}">
        <p14:creationId xmlns:p14="http://schemas.microsoft.com/office/powerpoint/2010/main" val="153335171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p:cSld name="Title Photo Purple">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4405" y="2312549"/>
            <a:ext cx="4516856" cy="997196"/>
          </a:xfrm>
        </p:spPr>
        <p:txBody>
          <a:bodyPr wrap="square" anchor="b" anchorCtr="0">
            <a:spAutoFit/>
          </a:bodyPr>
          <a:lstStyle>
            <a:lvl1pPr>
              <a:defRPr sz="3600">
                <a:solidFill>
                  <a:schemeClr val="tx2"/>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694405" y="3510252"/>
            <a:ext cx="4516856" cy="338554"/>
          </a:xfrm>
        </p:spPr>
        <p:txBody>
          <a:bodyPr wrap="square">
            <a:spAutoFit/>
          </a:bodyPr>
          <a:lstStyle>
            <a:lvl1pPr marL="0" indent="0" algn="l">
              <a:buNone/>
              <a:defRPr sz="22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Picture Placeholder 4"/>
          <p:cNvSpPr>
            <a:spLocks noGrp="1"/>
          </p:cNvSpPr>
          <p:nvPr>
            <p:ph type="pic" sz="quarter" idx="10"/>
          </p:nvPr>
        </p:nvSpPr>
        <p:spPr>
          <a:xfrm>
            <a:off x="5905666" y="1336566"/>
            <a:ext cx="6280150" cy="3946358"/>
          </a:xfrm>
        </p:spPr>
        <p:txBody>
          <a:bodyPr/>
          <a:lstStyle>
            <a:lvl1pPr>
              <a:defRPr>
                <a:solidFill>
                  <a:schemeClr val="tx2"/>
                </a:solidFill>
              </a:defRPr>
            </a:lvl1pPr>
          </a:lstStyle>
          <a:p>
            <a:r>
              <a:rPr lang="en-US" dirty="0"/>
              <a:t>Click icon to add picture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4405" y="963778"/>
            <a:ext cx="2055322" cy="500677"/>
          </a:xfrm>
          <a:prstGeom prst="rect">
            <a:avLst/>
          </a:prstGeom>
        </p:spPr>
      </p:pic>
      <p:sp>
        <p:nvSpPr>
          <p:cNvPr id="6" name="Text Placeholder 5"/>
          <p:cNvSpPr>
            <a:spLocks noGrp="1"/>
          </p:cNvSpPr>
          <p:nvPr>
            <p:ph type="body" sz="quarter" idx="11"/>
          </p:nvPr>
        </p:nvSpPr>
        <p:spPr>
          <a:xfrm>
            <a:off x="694405" y="4338357"/>
            <a:ext cx="3960813" cy="479991"/>
          </a:xfrm>
        </p:spPr>
        <p:txBody>
          <a:bodyPr>
            <a:normAutofit/>
          </a:bodyPr>
          <a:lstStyle>
            <a:lvl1pPr marL="0" indent="0">
              <a:buFontTx/>
              <a:buNone/>
              <a:defRPr sz="1800">
                <a:solidFill>
                  <a:schemeClr val="tx2"/>
                </a:solidFill>
              </a:defRPr>
            </a:lvl1pPr>
            <a:lvl2pPr marL="237744" indent="0">
              <a:buFontTx/>
              <a:buNone/>
              <a:defRPr/>
            </a:lvl2pPr>
            <a:lvl3pPr marL="455612" indent="0">
              <a:buFontTx/>
              <a:buNone/>
              <a:defRPr/>
            </a:lvl3pPr>
            <a:lvl4pPr marL="693737" indent="0">
              <a:buFontTx/>
              <a:buNone/>
              <a:defRPr/>
            </a:lvl4pPr>
            <a:lvl5pPr marL="911225" indent="0">
              <a:buFontTx/>
              <a:buNone/>
              <a:defRPr/>
            </a:lvl5pPr>
          </a:lstStyle>
          <a:p>
            <a:pPr lvl="0"/>
            <a:r>
              <a:rPr lang="en-US"/>
              <a:t>Edit Master text styles</a:t>
            </a:r>
          </a:p>
        </p:txBody>
      </p:sp>
      <p:grpSp>
        <p:nvGrpSpPr>
          <p:cNvPr id="12" name="Group 11"/>
          <p:cNvGrpSpPr/>
          <p:nvPr userDrawn="1"/>
        </p:nvGrpSpPr>
        <p:grpSpPr>
          <a:xfrm>
            <a:off x="665377" y="5537861"/>
            <a:ext cx="4423901" cy="456933"/>
            <a:chOff x="7091159" y="5378260"/>
            <a:chExt cx="4423901" cy="456933"/>
          </a:xfrm>
        </p:grpSpPr>
        <p:sp>
          <p:nvSpPr>
            <p:cNvPr id="15" name="TextBox 14"/>
            <p:cNvSpPr txBox="1"/>
            <p:nvPr/>
          </p:nvSpPr>
          <p:spPr>
            <a:xfrm>
              <a:off x="7091159" y="5712082"/>
              <a:ext cx="4423901"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2"/>
                  </a:solidFill>
                  <a:effectLst/>
                  <a:uLnTx/>
                  <a:uFillTx/>
                  <a:latin typeface="Arial"/>
                  <a:ea typeface="+mn-ea"/>
                  <a:cs typeface="+mn-cs"/>
                </a:rPr>
                <a:t>“Seyfarth” refers to Seyfarth Shaw LLP (an Illinois limited liability partnership). </a:t>
              </a:r>
            </a:p>
          </p:txBody>
        </p:sp>
        <p:sp>
          <p:nvSpPr>
            <p:cNvPr id="14" name="TextBox 13"/>
            <p:cNvSpPr txBox="1"/>
            <p:nvPr userDrawn="1"/>
          </p:nvSpPr>
          <p:spPr>
            <a:xfrm>
              <a:off x="7091159" y="5378260"/>
              <a:ext cx="2054952" cy="228600"/>
            </a:xfrm>
            <a:prstGeom prst="rect">
              <a:avLst/>
            </a:prstGeom>
            <a:noFill/>
          </p:spPr>
          <p:txBody>
            <a:bodyPr wrap="non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2"/>
                  </a:solidFill>
                  <a:effectLst/>
                  <a:uLnTx/>
                  <a:uFillTx/>
                  <a:latin typeface="Arial"/>
                  <a:ea typeface="+mn-ea"/>
                  <a:cs typeface="+mn-cs"/>
                </a:rPr>
                <a:t>Seyfarth Shaw LLP</a:t>
              </a:r>
            </a:p>
          </p:txBody>
        </p:sp>
      </p:grpSp>
      <p:sp>
        <p:nvSpPr>
          <p:cNvPr id="4" name="Footer Placeholder 3"/>
          <p:cNvSpPr>
            <a:spLocks noGrp="1"/>
          </p:cNvSpPr>
          <p:nvPr>
            <p:ph type="ftr" sz="quarter" idx="12"/>
          </p:nvPr>
        </p:nvSpPr>
        <p:spPr>
          <a:xfrm>
            <a:off x="667512" y="6016752"/>
            <a:ext cx="5486400" cy="123111"/>
          </a:xfrm>
        </p:spPr>
        <p:txBody>
          <a:bodyPr/>
          <a:lstStyle>
            <a:lvl1pPr>
              <a:defRPr sz="800">
                <a:solidFill>
                  <a:schemeClr val="tx2"/>
                </a:solidFill>
              </a:defRPr>
            </a:lvl1pPr>
          </a:lstStyle>
          <a:p>
            <a:r>
              <a:rPr lang="en-US" dirty="0"/>
              <a:t>©2020 Seyfarth Shaw LLP. All rights reserved. Private and Confidential</a:t>
            </a:r>
          </a:p>
        </p:txBody>
      </p:sp>
    </p:spTree>
    <p:extLst>
      <p:ext uri="{BB962C8B-B14F-4D97-AF65-F5344CB8AC3E}">
        <p14:creationId xmlns:p14="http://schemas.microsoft.com/office/powerpoint/2010/main" val="280700312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p:cSld name="Title Photo Dark Purple">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4405" y="2312549"/>
            <a:ext cx="4516856" cy="997196"/>
          </a:xfrm>
        </p:spPr>
        <p:txBody>
          <a:bodyPr wrap="square" anchor="b" anchorCtr="0">
            <a:spAutoFit/>
          </a:bodyPr>
          <a:lstStyle>
            <a:lvl1pPr>
              <a:defRPr sz="3600">
                <a:solidFill>
                  <a:schemeClr val="tx2"/>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694405" y="3510252"/>
            <a:ext cx="4516856" cy="338554"/>
          </a:xfrm>
        </p:spPr>
        <p:txBody>
          <a:bodyPr wrap="square">
            <a:spAutoFit/>
          </a:bodyPr>
          <a:lstStyle>
            <a:lvl1pPr marL="0" indent="0" algn="l">
              <a:buNone/>
              <a:defRPr sz="22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Picture Placeholder 4"/>
          <p:cNvSpPr>
            <a:spLocks noGrp="1"/>
          </p:cNvSpPr>
          <p:nvPr>
            <p:ph type="pic" sz="quarter" idx="10"/>
          </p:nvPr>
        </p:nvSpPr>
        <p:spPr>
          <a:xfrm>
            <a:off x="5905666" y="1336566"/>
            <a:ext cx="6280150" cy="3946358"/>
          </a:xfrm>
        </p:spPr>
        <p:txBody>
          <a:bodyPr/>
          <a:lstStyle>
            <a:lvl1pPr>
              <a:defRPr>
                <a:solidFill>
                  <a:schemeClr val="tx2"/>
                </a:solidFill>
              </a:defRPr>
            </a:lvl1pPr>
          </a:lstStyle>
          <a:p>
            <a:r>
              <a:rPr lang="en-US" dirty="0"/>
              <a:t>Click icon to add picture</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405" y="963778"/>
            <a:ext cx="2055322" cy="500677"/>
          </a:xfrm>
          <a:prstGeom prst="rect">
            <a:avLst/>
          </a:prstGeom>
        </p:spPr>
      </p:pic>
      <p:sp>
        <p:nvSpPr>
          <p:cNvPr id="6" name="Text Placeholder 5"/>
          <p:cNvSpPr>
            <a:spLocks noGrp="1"/>
          </p:cNvSpPr>
          <p:nvPr>
            <p:ph type="body" sz="quarter" idx="11"/>
          </p:nvPr>
        </p:nvSpPr>
        <p:spPr>
          <a:xfrm>
            <a:off x="694405" y="4338357"/>
            <a:ext cx="3960813" cy="479991"/>
          </a:xfrm>
        </p:spPr>
        <p:txBody>
          <a:bodyPr>
            <a:normAutofit/>
          </a:bodyPr>
          <a:lstStyle>
            <a:lvl1pPr marL="0" indent="0">
              <a:buFontTx/>
              <a:buNone/>
              <a:defRPr sz="1800">
                <a:solidFill>
                  <a:schemeClr val="tx2"/>
                </a:solidFill>
              </a:defRPr>
            </a:lvl1pPr>
            <a:lvl2pPr marL="237744" indent="0">
              <a:buFontTx/>
              <a:buNone/>
              <a:defRPr/>
            </a:lvl2pPr>
            <a:lvl3pPr marL="455612" indent="0">
              <a:buFontTx/>
              <a:buNone/>
              <a:defRPr/>
            </a:lvl3pPr>
            <a:lvl4pPr marL="693737" indent="0">
              <a:buFontTx/>
              <a:buNone/>
              <a:defRPr/>
            </a:lvl4pPr>
            <a:lvl5pPr marL="911225" indent="0">
              <a:buFontTx/>
              <a:buNone/>
              <a:defRPr/>
            </a:lvl5pPr>
          </a:lstStyle>
          <a:p>
            <a:pPr lvl="0"/>
            <a:r>
              <a:rPr lang="en-US"/>
              <a:t>Edit Master text styles</a:t>
            </a:r>
          </a:p>
        </p:txBody>
      </p:sp>
      <p:grpSp>
        <p:nvGrpSpPr>
          <p:cNvPr id="12" name="Group 11"/>
          <p:cNvGrpSpPr/>
          <p:nvPr userDrawn="1"/>
        </p:nvGrpSpPr>
        <p:grpSpPr>
          <a:xfrm>
            <a:off x="665377" y="5537861"/>
            <a:ext cx="4423901" cy="456933"/>
            <a:chOff x="7091159" y="5378260"/>
            <a:chExt cx="4423901" cy="456933"/>
          </a:xfrm>
        </p:grpSpPr>
        <p:sp>
          <p:nvSpPr>
            <p:cNvPr id="15" name="TextBox 14"/>
            <p:cNvSpPr txBox="1"/>
            <p:nvPr/>
          </p:nvSpPr>
          <p:spPr>
            <a:xfrm>
              <a:off x="7091159" y="5712082"/>
              <a:ext cx="4423901"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2"/>
                  </a:solidFill>
                  <a:effectLst/>
                  <a:uLnTx/>
                  <a:uFillTx/>
                  <a:latin typeface="Arial"/>
                  <a:ea typeface="+mn-ea"/>
                  <a:cs typeface="+mn-cs"/>
                </a:rPr>
                <a:t>“Seyfarth” refers to Seyfarth Shaw LLP (an Illinois limited liability partnership). </a:t>
              </a:r>
            </a:p>
          </p:txBody>
        </p:sp>
        <p:sp>
          <p:nvSpPr>
            <p:cNvPr id="14" name="TextBox 13"/>
            <p:cNvSpPr txBox="1"/>
            <p:nvPr userDrawn="1"/>
          </p:nvSpPr>
          <p:spPr>
            <a:xfrm>
              <a:off x="7091159" y="5378260"/>
              <a:ext cx="2054952" cy="228600"/>
            </a:xfrm>
            <a:prstGeom prst="rect">
              <a:avLst/>
            </a:prstGeom>
            <a:noFill/>
          </p:spPr>
          <p:txBody>
            <a:bodyPr wrap="non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2"/>
                  </a:solidFill>
                  <a:effectLst/>
                  <a:uLnTx/>
                  <a:uFillTx/>
                  <a:latin typeface="Arial"/>
                  <a:ea typeface="+mn-ea"/>
                  <a:cs typeface="+mn-cs"/>
                </a:rPr>
                <a:t>Seyfarth Shaw LLP</a:t>
              </a:r>
            </a:p>
          </p:txBody>
        </p:sp>
      </p:grpSp>
      <p:sp>
        <p:nvSpPr>
          <p:cNvPr id="4" name="Footer Placeholder 3"/>
          <p:cNvSpPr>
            <a:spLocks noGrp="1"/>
          </p:cNvSpPr>
          <p:nvPr>
            <p:ph type="ftr" sz="quarter" idx="12"/>
          </p:nvPr>
        </p:nvSpPr>
        <p:spPr>
          <a:xfrm>
            <a:off x="667512" y="6016752"/>
            <a:ext cx="5486400" cy="123111"/>
          </a:xfrm>
        </p:spPr>
        <p:txBody>
          <a:bodyPr/>
          <a:lstStyle>
            <a:lvl1pPr>
              <a:defRPr sz="800">
                <a:solidFill>
                  <a:schemeClr val="tx2"/>
                </a:solidFill>
              </a:defRPr>
            </a:lvl1pPr>
          </a:lstStyle>
          <a:p>
            <a:r>
              <a:rPr lang="en-US" dirty="0"/>
              <a:t>©2020 Seyfarth Shaw LLP. All rights reserved. Private and Confidential</a:t>
            </a:r>
          </a:p>
        </p:txBody>
      </p:sp>
    </p:spTree>
    <p:extLst>
      <p:ext uri="{BB962C8B-B14F-4D97-AF65-F5344CB8AC3E}">
        <p14:creationId xmlns:p14="http://schemas.microsoft.com/office/powerpoint/2010/main" val="100209763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p:cSld name="1_Title Photo Dark Purple">
    <p:bg>
      <p:bgPr>
        <a:solidFill>
          <a:srgbClr val="1A3B5B"/>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4405" y="2312549"/>
            <a:ext cx="4516856" cy="997196"/>
          </a:xfrm>
        </p:spPr>
        <p:txBody>
          <a:bodyPr wrap="square" anchor="b" anchorCtr="0">
            <a:spAutoFit/>
          </a:bodyPr>
          <a:lstStyle>
            <a:lvl1pPr>
              <a:defRPr sz="3600">
                <a:solidFill>
                  <a:schemeClr val="tx2"/>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694405" y="3510252"/>
            <a:ext cx="4516856" cy="338554"/>
          </a:xfrm>
        </p:spPr>
        <p:txBody>
          <a:bodyPr wrap="square">
            <a:spAutoFit/>
          </a:bodyPr>
          <a:lstStyle>
            <a:lvl1pPr marL="0" indent="0" algn="l">
              <a:buNone/>
              <a:defRPr sz="22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Picture Placeholder 4"/>
          <p:cNvSpPr>
            <a:spLocks noGrp="1"/>
          </p:cNvSpPr>
          <p:nvPr>
            <p:ph type="pic" sz="quarter" idx="10"/>
          </p:nvPr>
        </p:nvSpPr>
        <p:spPr>
          <a:xfrm>
            <a:off x="5905666" y="1336566"/>
            <a:ext cx="6280150" cy="3946358"/>
          </a:xfrm>
        </p:spPr>
        <p:txBody>
          <a:bodyPr/>
          <a:lstStyle>
            <a:lvl1pPr>
              <a:defRPr>
                <a:solidFill>
                  <a:schemeClr val="tx2"/>
                </a:solidFill>
              </a:defRPr>
            </a:lvl1pPr>
          </a:lstStyle>
          <a:p>
            <a:r>
              <a:rPr lang="en-US" dirty="0"/>
              <a:t>Click icon to add picture</a:t>
            </a:r>
          </a:p>
        </p:txBody>
      </p:sp>
      <p:sp>
        <p:nvSpPr>
          <p:cNvPr id="6" name="Text Placeholder 5"/>
          <p:cNvSpPr>
            <a:spLocks noGrp="1"/>
          </p:cNvSpPr>
          <p:nvPr>
            <p:ph type="body" sz="quarter" idx="11"/>
          </p:nvPr>
        </p:nvSpPr>
        <p:spPr>
          <a:xfrm>
            <a:off x="694405" y="4338357"/>
            <a:ext cx="3960813" cy="479991"/>
          </a:xfrm>
        </p:spPr>
        <p:txBody>
          <a:bodyPr>
            <a:normAutofit/>
          </a:bodyPr>
          <a:lstStyle>
            <a:lvl1pPr marL="0" indent="0">
              <a:buFontTx/>
              <a:buNone/>
              <a:defRPr sz="1800">
                <a:solidFill>
                  <a:schemeClr val="tx2"/>
                </a:solidFill>
              </a:defRPr>
            </a:lvl1pPr>
            <a:lvl2pPr marL="237744" indent="0">
              <a:buFontTx/>
              <a:buNone/>
              <a:defRPr/>
            </a:lvl2pPr>
            <a:lvl3pPr marL="455612" indent="0">
              <a:buFontTx/>
              <a:buNone/>
              <a:defRPr/>
            </a:lvl3pPr>
            <a:lvl4pPr marL="693737" indent="0">
              <a:buFontTx/>
              <a:buNone/>
              <a:defRPr/>
            </a:lvl4pPr>
            <a:lvl5pPr marL="911225" indent="0">
              <a:buFontTx/>
              <a:buNone/>
              <a:defRPr/>
            </a:lvl5pPr>
          </a:lstStyle>
          <a:p>
            <a:pPr lvl="0"/>
            <a:r>
              <a:rPr lang="en-US"/>
              <a:t>Edit Master text styles</a:t>
            </a:r>
          </a:p>
        </p:txBody>
      </p:sp>
      <p:pic>
        <p:nvPicPr>
          <p:cNvPr id="8" name="Graphic 7">
            <a:extLst>
              <a:ext uri="{FF2B5EF4-FFF2-40B4-BE49-F238E27FC236}">
                <a16:creationId xmlns:a16="http://schemas.microsoft.com/office/drawing/2014/main" id="{3DE19BA7-1543-A33F-162F-C3A449D4D20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6071" y="1015128"/>
            <a:ext cx="1325364" cy="510591"/>
          </a:xfrm>
          <a:prstGeom prst="rect">
            <a:avLst/>
          </a:prstGeom>
        </p:spPr>
      </p:pic>
    </p:spTree>
    <p:extLst>
      <p:ext uri="{BB962C8B-B14F-4D97-AF65-F5344CB8AC3E}">
        <p14:creationId xmlns:p14="http://schemas.microsoft.com/office/powerpoint/2010/main" val="8426333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589595"/>
            <a:ext cx="11143506" cy="360099"/>
          </a:xfrm>
        </p:spPr>
        <p:txBody>
          <a:bodyPr/>
          <a:lstStyle>
            <a:lvl1pPr>
              <a:defRPr>
                <a:solidFill>
                  <a:schemeClr val="bg2"/>
                </a:solidFill>
              </a:defRPr>
            </a:lvl1pPr>
          </a:lstStyle>
          <a:p>
            <a:r>
              <a:rPr lang="en-US"/>
              <a:t>Click to edit Master title style</a:t>
            </a:r>
            <a:endParaRPr lang="en-US" dirty="0"/>
          </a:p>
        </p:txBody>
      </p:sp>
      <p:sp>
        <p:nvSpPr>
          <p:cNvPr id="3" name="Content Placeholder 2"/>
          <p:cNvSpPr>
            <a:spLocks noGrp="1"/>
          </p:cNvSpPr>
          <p:nvPr>
            <p:ph idx="1"/>
          </p:nvPr>
        </p:nvSpPr>
        <p:spPr>
          <a:xfrm>
            <a:off x="609600" y="1274597"/>
            <a:ext cx="11143506" cy="5183353"/>
          </a:xfrm>
        </p:spPr>
        <p:txBody>
          <a:bodyPr/>
          <a:lstStyle>
            <a:lvl1pPr>
              <a:spcAft>
                <a:spcPts val="600"/>
              </a:spcAft>
              <a:defRPr sz="2400">
                <a:solidFill>
                  <a:schemeClr val="bg2"/>
                </a:soli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5"/>
          <p:cNvSpPr>
            <a:spLocks noGrp="1"/>
          </p:cNvSpPr>
          <p:nvPr>
            <p:ph type="ftr" sz="quarter" idx="11"/>
          </p:nvPr>
        </p:nvSpPr>
        <p:spPr>
          <a:xfrm>
            <a:off x="445988" y="6664998"/>
            <a:ext cx="9144000" cy="138499"/>
          </a:xfrm>
        </p:spPr>
        <p:txBody>
          <a:bodyPr/>
          <a:lstStyle>
            <a:lvl1pPr>
              <a:defRPr>
                <a:solidFill>
                  <a:schemeClr val="bg2"/>
                </a:solidFill>
              </a:defRPr>
            </a:lvl1pPr>
          </a:lstStyle>
          <a:p>
            <a:r>
              <a:rPr lang="en-US" dirty="0"/>
              <a:t>©2020 Seyfarth Shaw LLP. All rights reserved. Private and Confidential</a:t>
            </a:r>
          </a:p>
        </p:txBody>
      </p:sp>
      <p:sp>
        <p:nvSpPr>
          <p:cNvPr id="9" name="Slide Number Placeholder 6"/>
          <p:cNvSpPr>
            <a:spLocks noGrp="1"/>
          </p:cNvSpPr>
          <p:nvPr>
            <p:ph type="sldNum" sz="quarter" idx="12"/>
          </p:nvPr>
        </p:nvSpPr>
        <p:spPr>
          <a:xfrm>
            <a:off x="11499851" y="6680386"/>
            <a:ext cx="253255" cy="123111"/>
          </a:xfrm>
        </p:spPr>
        <p:txBody>
          <a:bodyPr/>
          <a:lstStyle/>
          <a:p>
            <a:fld id="{8F61AF13-11BC-4357-89F3-660C939FF256}" type="slidenum">
              <a:rPr lang="en-US" smtClean="0"/>
              <a:t>‹#›</a:t>
            </a:fld>
            <a:endParaRPr lang="en-US" dirty="0"/>
          </a:p>
        </p:txBody>
      </p:sp>
    </p:spTree>
    <p:extLst>
      <p:ext uri="{BB962C8B-B14F-4D97-AF65-F5344CB8AC3E}">
        <p14:creationId xmlns:p14="http://schemas.microsoft.com/office/powerpoint/2010/main" val="177767499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Ev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09600" y="1181100"/>
            <a:ext cx="5384800" cy="5276849"/>
          </a:xfrm>
        </p:spPr>
        <p:txBody>
          <a:bodyPr/>
          <a:lstStyle>
            <a:lvl1pPr>
              <a:defRPr sz="2400">
                <a:solidFill>
                  <a:schemeClr val="bg2"/>
                </a:solidFill>
              </a:defRPr>
            </a:lvl1pPr>
            <a:lvl2pPr>
              <a:defRPr sz="2200">
                <a:solidFill>
                  <a:schemeClr val="bg2"/>
                </a:solidFill>
              </a:defRPr>
            </a:lvl2pPr>
            <a:lvl3pPr>
              <a:defRPr sz="2000">
                <a:solidFill>
                  <a:schemeClr val="bg2"/>
                </a:solidFill>
              </a:defRPr>
            </a:lvl3pPr>
            <a:lvl4pPr>
              <a:defRPr sz="1800">
                <a:solidFill>
                  <a:schemeClr val="bg2"/>
                </a:solidFill>
              </a:defRPr>
            </a:lvl4pPr>
            <a:lvl5pPr>
              <a:defRPr sz="1800">
                <a:solidFill>
                  <a:schemeClr val="bg2"/>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181100"/>
            <a:ext cx="5384800" cy="5276849"/>
          </a:xfrm>
        </p:spPr>
        <p:txBody>
          <a:bodyPr/>
          <a:lstStyle>
            <a:lvl1pPr>
              <a:defRPr sz="2400">
                <a:solidFill>
                  <a:schemeClr val="bg2"/>
                </a:solidFill>
              </a:defRPr>
            </a:lvl1pPr>
            <a:lvl2pPr>
              <a:defRPr sz="2200">
                <a:solidFill>
                  <a:schemeClr val="bg2"/>
                </a:solidFill>
              </a:defRPr>
            </a:lvl2pPr>
            <a:lvl3pPr>
              <a:defRPr sz="2000">
                <a:solidFill>
                  <a:schemeClr val="bg2"/>
                </a:solidFill>
              </a:defRPr>
            </a:lvl3pPr>
            <a:lvl4pPr>
              <a:defRPr sz="1800">
                <a:solidFill>
                  <a:schemeClr val="bg2"/>
                </a:solidFill>
              </a:defRPr>
            </a:lvl4pPr>
            <a:lvl5pPr>
              <a:defRPr sz="1800">
                <a:solidFill>
                  <a:schemeClr val="bg2"/>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lvl1pPr>
              <a:defRPr>
                <a:solidFill>
                  <a:schemeClr val="bg2"/>
                </a:solidFill>
              </a:defRPr>
            </a:lvl1pPr>
          </a:lstStyle>
          <a:p>
            <a:r>
              <a:rPr lang="en-US" dirty="0"/>
              <a:t>©2020 Seyfarth Shaw LLP. All rights reserved. Private and Confidential</a:t>
            </a:r>
          </a:p>
        </p:txBody>
      </p:sp>
      <p:sp>
        <p:nvSpPr>
          <p:cNvPr id="7" name="Slide Number Placeholder 6"/>
          <p:cNvSpPr>
            <a:spLocks noGrp="1"/>
          </p:cNvSpPr>
          <p:nvPr>
            <p:ph type="sldNum" sz="quarter" idx="12"/>
          </p:nvPr>
        </p:nvSpPr>
        <p:spPr/>
        <p:txBody>
          <a:bodyPr/>
          <a:lstStyle/>
          <a:p>
            <a:fld id="{8F61AF13-11BC-4357-89F3-660C939FF256}" type="slidenum">
              <a:rPr lang="en-US" smtClean="0"/>
              <a:t>‹#›</a:t>
            </a:fld>
            <a:endParaRPr lang="en-US" dirty="0"/>
          </a:p>
        </p:txBody>
      </p:sp>
    </p:spTree>
    <p:extLst>
      <p:ext uri="{BB962C8B-B14F-4D97-AF65-F5344CB8AC3E}">
        <p14:creationId xmlns:p14="http://schemas.microsoft.com/office/powerpoint/2010/main" val="410088963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Two Content Offse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Footer Placeholder 5"/>
          <p:cNvSpPr>
            <a:spLocks noGrp="1"/>
          </p:cNvSpPr>
          <p:nvPr>
            <p:ph type="ftr" sz="quarter" idx="11"/>
          </p:nvPr>
        </p:nvSpPr>
        <p:spPr/>
        <p:txBody>
          <a:bodyPr/>
          <a:lstStyle/>
          <a:p>
            <a:r>
              <a:rPr lang="en-US" dirty="0"/>
              <a:t>©2020 Seyfarth Shaw LLP. All rights reserved. Private and Confidential</a:t>
            </a:r>
          </a:p>
        </p:txBody>
      </p:sp>
      <p:sp>
        <p:nvSpPr>
          <p:cNvPr id="7" name="Slide Number Placeholder 6"/>
          <p:cNvSpPr>
            <a:spLocks noGrp="1"/>
          </p:cNvSpPr>
          <p:nvPr>
            <p:ph type="sldNum" sz="quarter" idx="12"/>
          </p:nvPr>
        </p:nvSpPr>
        <p:spPr/>
        <p:txBody>
          <a:bodyPr/>
          <a:lstStyle/>
          <a:p>
            <a:fld id="{8F61AF13-11BC-4357-89F3-660C939FF256}" type="slidenum">
              <a:rPr lang="en-US" smtClean="0"/>
              <a:t>‹#›</a:t>
            </a:fld>
            <a:endParaRPr lang="en-US" dirty="0"/>
          </a:p>
        </p:txBody>
      </p:sp>
      <p:sp>
        <p:nvSpPr>
          <p:cNvPr id="26" name="Content Placeholder 2"/>
          <p:cNvSpPr>
            <a:spLocks noGrp="1"/>
          </p:cNvSpPr>
          <p:nvPr>
            <p:ph sz="half" idx="14"/>
          </p:nvPr>
        </p:nvSpPr>
        <p:spPr>
          <a:xfrm>
            <a:off x="8095289" y="1155032"/>
            <a:ext cx="3311917" cy="5358064"/>
          </a:xfrm>
        </p:spPr>
        <p:txBody>
          <a:bodyPr/>
          <a:lstStyle>
            <a:lvl1pPr marL="231775" indent="-231775">
              <a:spcAft>
                <a:spcPts val="0"/>
              </a:spcAft>
              <a:buFont typeface="Arial" panose="020B0604020202020204" pitchFamily="34" charset="0"/>
              <a:buChar char="•"/>
              <a:defRPr sz="2000">
                <a:solidFill>
                  <a:schemeClr val="tx1"/>
                </a:solidFill>
                <a:latin typeface="+mn-lt"/>
              </a:defRPr>
            </a:lvl1pPr>
            <a:lvl2pPr marL="461963" indent="-231775">
              <a:spcBef>
                <a:spcPts val="1200"/>
              </a:spcBef>
              <a:buFont typeface="Arial" panose="020B0604020202020204" pitchFamily="34" charset="0"/>
              <a:buChar char="–"/>
              <a:defRPr sz="18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p:txBody>
      </p:sp>
      <p:sp>
        <p:nvSpPr>
          <p:cNvPr id="5" name="Text Placeholder 4"/>
          <p:cNvSpPr>
            <a:spLocks noGrp="1"/>
          </p:cNvSpPr>
          <p:nvPr>
            <p:ph type="body" sz="quarter" idx="15"/>
          </p:nvPr>
        </p:nvSpPr>
        <p:spPr>
          <a:xfrm>
            <a:off x="609600" y="1155700"/>
            <a:ext cx="7307263" cy="5357813"/>
          </a:xfrm>
        </p:spPr>
        <p:txBody>
          <a:bodyPr/>
          <a:lstStyle>
            <a:lvl1pPr>
              <a:defRPr sz="24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0685104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p:cSld name="Agenda">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lvl1pPr>
              <a:defRPr>
                <a:solidFill>
                  <a:schemeClr val="bg2"/>
                </a:solidFill>
              </a:defRPr>
            </a:lvl1pPr>
          </a:lstStyle>
          <a:p>
            <a:r>
              <a:rPr lang="en-US" dirty="0"/>
              <a:t>©2020 Seyfarth Shaw LLP. All rights reserved. Private and Confidential</a:t>
            </a:r>
          </a:p>
        </p:txBody>
      </p:sp>
      <p:sp>
        <p:nvSpPr>
          <p:cNvPr id="7" name="Slide Number Placeholder 6"/>
          <p:cNvSpPr>
            <a:spLocks noGrp="1"/>
          </p:cNvSpPr>
          <p:nvPr>
            <p:ph type="sldNum" sz="quarter" idx="12"/>
          </p:nvPr>
        </p:nvSpPr>
        <p:spPr/>
        <p:txBody>
          <a:bodyPr/>
          <a:lstStyle/>
          <a:p>
            <a:fld id="{8F61AF13-11BC-4357-89F3-660C939FF256}" type="slidenum">
              <a:rPr lang="en-US" smtClean="0"/>
              <a:t>‹#›</a:t>
            </a:fld>
            <a:endParaRPr lang="en-US" dirty="0"/>
          </a:p>
        </p:txBody>
      </p:sp>
      <p:sp>
        <p:nvSpPr>
          <p:cNvPr id="25" name="Content Placeholder 2"/>
          <p:cNvSpPr>
            <a:spLocks noGrp="1"/>
          </p:cNvSpPr>
          <p:nvPr>
            <p:ph sz="half" idx="13"/>
          </p:nvPr>
        </p:nvSpPr>
        <p:spPr>
          <a:xfrm>
            <a:off x="4845007" y="548664"/>
            <a:ext cx="6739512" cy="338554"/>
          </a:xfrm>
        </p:spPr>
        <p:txBody>
          <a:bodyPr wrap="square">
            <a:spAutoFit/>
          </a:bodyPr>
          <a:lstStyle>
            <a:lvl1pPr marL="0" indent="0">
              <a:lnSpc>
                <a:spcPct val="100000"/>
              </a:lnSpc>
              <a:spcBef>
                <a:spcPts val="600"/>
              </a:spcBef>
              <a:spcAft>
                <a:spcPts val="0"/>
              </a:spcAft>
              <a:buFontTx/>
              <a:buNone/>
              <a:defRPr sz="2200">
                <a:solidFill>
                  <a:schemeClr val="bg2"/>
                </a:solidFill>
                <a:latin typeface="+mn-lt"/>
              </a:defRPr>
            </a:lvl1pPr>
            <a:lvl2pPr marL="0" indent="0">
              <a:spcBef>
                <a:spcPts val="3000"/>
              </a:spcBef>
              <a:buNone/>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p:txBody>
      </p:sp>
      <p:sp>
        <p:nvSpPr>
          <p:cNvPr id="10" name="Title 1"/>
          <p:cNvSpPr>
            <a:spLocks noGrp="1"/>
          </p:cNvSpPr>
          <p:nvPr>
            <p:ph type="title"/>
          </p:nvPr>
        </p:nvSpPr>
        <p:spPr>
          <a:xfrm>
            <a:off x="609600" y="2653041"/>
            <a:ext cx="3310965" cy="886397"/>
          </a:xfrm>
        </p:spPr>
        <p:txBody>
          <a:bodyPr vert="horz" lIns="0" tIns="0" rIns="0" bIns="0" rtlCol="0" anchor="t" anchorCtr="0">
            <a:spAutoFit/>
          </a:bodyPr>
          <a:lstStyle>
            <a:lvl1pPr>
              <a:defRPr lang="en-US" sz="3200" dirty="0"/>
            </a:lvl1pPr>
          </a:lstStyle>
          <a:p>
            <a:pPr lvl="0"/>
            <a:r>
              <a:rPr lang="en-US"/>
              <a:t>Click to edit Master title style</a:t>
            </a:r>
            <a:endParaRPr lang="en-US" dirty="0"/>
          </a:p>
        </p:txBody>
      </p:sp>
      <p:cxnSp>
        <p:nvCxnSpPr>
          <p:cNvPr id="11" name="Straight Connector 10"/>
          <p:cNvCxnSpPr/>
          <p:nvPr/>
        </p:nvCxnSpPr>
        <p:spPr>
          <a:xfrm rot="16200000" flipV="1">
            <a:off x="1144525" y="3358806"/>
            <a:ext cx="6245352"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16200000" flipV="1">
            <a:off x="1144525" y="3358806"/>
            <a:ext cx="6245352"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rot="16200000" flipV="1">
            <a:off x="1144525" y="3358806"/>
            <a:ext cx="6245352"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527720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Split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5407" y="2340630"/>
            <a:ext cx="3311917" cy="4026744"/>
          </a:xfrm>
        </p:spPr>
        <p:txBody>
          <a:bodyPr/>
          <a:lstStyle>
            <a:lvl1pPr marL="0" indent="0">
              <a:spcBef>
                <a:spcPts val="1200"/>
              </a:spcBef>
              <a:spcAft>
                <a:spcPts val="0"/>
              </a:spcAft>
              <a:buFontTx/>
              <a:buNone/>
              <a:defRPr sz="2000" i="1">
                <a:solidFill>
                  <a:schemeClr val="bg2"/>
                </a:solidFill>
                <a:latin typeface="+mn-lt"/>
              </a:defRPr>
            </a:lvl1pPr>
            <a:lvl2pPr marL="230188" indent="0">
              <a:spcBef>
                <a:spcPts val="1200"/>
              </a:spcBef>
              <a:buFontTx/>
              <a:buNone/>
              <a:defRPr sz="1800" i="1">
                <a:solidFill>
                  <a:schemeClr val="bg2"/>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p:txBody>
      </p:sp>
      <p:sp>
        <p:nvSpPr>
          <p:cNvPr id="6" name="Footer Placeholder 5"/>
          <p:cNvSpPr>
            <a:spLocks noGrp="1"/>
          </p:cNvSpPr>
          <p:nvPr>
            <p:ph type="ftr" sz="quarter" idx="11"/>
          </p:nvPr>
        </p:nvSpPr>
        <p:spPr/>
        <p:txBody>
          <a:bodyPr/>
          <a:lstStyle>
            <a:lvl1pPr>
              <a:defRPr>
                <a:solidFill>
                  <a:schemeClr val="bg2"/>
                </a:solidFill>
              </a:defRPr>
            </a:lvl1pPr>
          </a:lstStyle>
          <a:p>
            <a:r>
              <a:rPr lang="en-US" dirty="0"/>
              <a:t>©2020 Seyfarth Shaw LLP. All rights reserved. Private and Confidential</a:t>
            </a:r>
          </a:p>
        </p:txBody>
      </p:sp>
      <p:sp>
        <p:nvSpPr>
          <p:cNvPr id="7" name="Slide Number Placeholder 6"/>
          <p:cNvSpPr>
            <a:spLocks noGrp="1"/>
          </p:cNvSpPr>
          <p:nvPr>
            <p:ph type="sldNum" sz="quarter" idx="12"/>
          </p:nvPr>
        </p:nvSpPr>
        <p:spPr/>
        <p:txBody>
          <a:bodyPr/>
          <a:lstStyle/>
          <a:p>
            <a:fld id="{8F61AF13-11BC-4357-89F3-660C939FF256}" type="slidenum">
              <a:rPr lang="en-US" smtClean="0"/>
              <a:t>‹#›</a:t>
            </a:fld>
            <a:endParaRPr lang="en-US" dirty="0"/>
          </a:p>
        </p:txBody>
      </p:sp>
      <p:sp>
        <p:nvSpPr>
          <p:cNvPr id="25" name="Content Placeholder 2"/>
          <p:cNvSpPr>
            <a:spLocks noGrp="1"/>
          </p:cNvSpPr>
          <p:nvPr>
            <p:ph sz="half" idx="13"/>
          </p:nvPr>
        </p:nvSpPr>
        <p:spPr>
          <a:xfrm>
            <a:off x="4475204" y="1920484"/>
            <a:ext cx="7148853" cy="4640736"/>
          </a:xfrm>
        </p:spPr>
        <p:txBody>
          <a:bodyPr/>
          <a:lstStyle>
            <a:lvl1pPr marL="231775" indent="-231775">
              <a:spcAft>
                <a:spcPts val="0"/>
              </a:spcAft>
              <a:buFont typeface="Arial" panose="020B0604020202020204" pitchFamily="34" charset="0"/>
              <a:buChar char="•"/>
              <a:defRPr sz="2000">
                <a:solidFill>
                  <a:schemeClr val="bg2"/>
                </a:solidFill>
                <a:latin typeface="+mn-lt"/>
              </a:defRPr>
            </a:lvl1pPr>
            <a:lvl2pPr marL="461963" indent="-231775">
              <a:spcBef>
                <a:spcPts val="1200"/>
              </a:spcBef>
              <a:buFont typeface="Arial" panose="020B0604020202020204" pitchFamily="34" charset="0"/>
              <a:buChar char="–"/>
              <a:defRPr sz="1800">
                <a:solidFill>
                  <a:schemeClr val="bg2"/>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p:txBody>
      </p:sp>
      <p:sp>
        <p:nvSpPr>
          <p:cNvPr id="32" name="Text Placeholder 4"/>
          <p:cNvSpPr>
            <a:spLocks noGrp="1"/>
          </p:cNvSpPr>
          <p:nvPr>
            <p:ph type="body" sz="quarter" idx="16"/>
          </p:nvPr>
        </p:nvSpPr>
        <p:spPr>
          <a:xfrm>
            <a:off x="4475204" y="1314591"/>
            <a:ext cx="6643003" cy="369332"/>
          </a:xfrm>
        </p:spPr>
        <p:txBody>
          <a:bodyPr wrap="square" anchor="ctr" anchorCtr="0">
            <a:spAutoFit/>
          </a:bodyPr>
          <a:lstStyle>
            <a:lvl1pPr marL="0" indent="0" algn="l">
              <a:buNone/>
              <a:defRPr sz="2400" b="1">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cxnSp>
        <p:nvCxnSpPr>
          <p:cNvPr id="14" name="Straight Connector 13"/>
          <p:cNvCxnSpPr/>
          <p:nvPr/>
        </p:nvCxnSpPr>
        <p:spPr>
          <a:xfrm flipV="1">
            <a:off x="4267201" y="1313935"/>
            <a:ext cx="0" cy="5247285"/>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4267201" y="1313935"/>
            <a:ext cx="0" cy="5247285"/>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V="1">
            <a:off x="4267201" y="1313935"/>
            <a:ext cx="0" cy="5247285"/>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9986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le Pattern Dark Purple ">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9331" y="2317843"/>
            <a:ext cx="4655075" cy="997196"/>
          </a:xfrm>
        </p:spPr>
        <p:txBody>
          <a:bodyPr wrap="square" anchor="b" anchorCtr="0">
            <a:spAutoFit/>
          </a:bodyPr>
          <a:lstStyle>
            <a:lvl1pPr>
              <a:defRPr sz="3600">
                <a:solidFill>
                  <a:schemeClr val="tx2"/>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699331" y="3515546"/>
            <a:ext cx="4655075" cy="338554"/>
          </a:xfrm>
        </p:spPr>
        <p:txBody>
          <a:bodyPr wrap="square">
            <a:spAutoFit/>
          </a:bodyPr>
          <a:lstStyle>
            <a:lvl1pPr marL="0" indent="0" algn="l">
              <a:buNone/>
              <a:defRPr sz="22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23" name="Picture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405" y="963778"/>
            <a:ext cx="2055322" cy="500677"/>
          </a:xfrm>
          <a:prstGeom prst="rect">
            <a:avLst/>
          </a:prstGeom>
        </p:spPr>
      </p:pic>
      <p:sp>
        <p:nvSpPr>
          <p:cNvPr id="39" name="Text Placeholder 5"/>
          <p:cNvSpPr>
            <a:spLocks noGrp="1"/>
          </p:cNvSpPr>
          <p:nvPr>
            <p:ph type="body" sz="quarter" idx="11"/>
          </p:nvPr>
        </p:nvSpPr>
        <p:spPr>
          <a:xfrm>
            <a:off x="694405" y="4338357"/>
            <a:ext cx="3960813" cy="479991"/>
          </a:xfrm>
        </p:spPr>
        <p:txBody>
          <a:bodyPr>
            <a:normAutofit/>
          </a:bodyPr>
          <a:lstStyle>
            <a:lvl1pPr marL="0" indent="0">
              <a:buFontTx/>
              <a:buNone/>
              <a:defRPr sz="1800">
                <a:solidFill>
                  <a:schemeClr val="tx2"/>
                </a:solidFill>
              </a:defRPr>
            </a:lvl1pPr>
            <a:lvl2pPr marL="237744" indent="0">
              <a:buFontTx/>
              <a:buNone/>
              <a:defRPr/>
            </a:lvl2pPr>
            <a:lvl3pPr marL="455612" indent="0">
              <a:buFontTx/>
              <a:buNone/>
              <a:defRPr/>
            </a:lvl3pPr>
            <a:lvl4pPr marL="693737" indent="0">
              <a:buFontTx/>
              <a:buNone/>
              <a:defRPr/>
            </a:lvl4pPr>
            <a:lvl5pPr marL="911225" indent="0">
              <a:buFontTx/>
              <a:buNone/>
              <a:defRPr/>
            </a:lvl5pPr>
          </a:lstStyle>
          <a:p>
            <a:pPr lvl="0"/>
            <a:r>
              <a:rPr lang="en-US"/>
              <a:t>Edit Master text styles</a:t>
            </a:r>
          </a:p>
        </p:txBody>
      </p:sp>
      <p:pic>
        <p:nvPicPr>
          <p:cNvPr id="27" name="Picture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38971" y="1396223"/>
            <a:ext cx="6021241" cy="6014227"/>
          </a:xfrm>
          <a:prstGeom prst="rect">
            <a:avLst/>
          </a:prstGeom>
        </p:spPr>
      </p:pic>
      <p:grpSp>
        <p:nvGrpSpPr>
          <p:cNvPr id="12" name="Group 11"/>
          <p:cNvGrpSpPr/>
          <p:nvPr userDrawn="1"/>
        </p:nvGrpSpPr>
        <p:grpSpPr>
          <a:xfrm>
            <a:off x="665377" y="5537861"/>
            <a:ext cx="4423901" cy="456933"/>
            <a:chOff x="7091159" y="5378260"/>
            <a:chExt cx="4423901" cy="456933"/>
          </a:xfrm>
        </p:grpSpPr>
        <p:sp>
          <p:nvSpPr>
            <p:cNvPr id="15" name="TextBox 14"/>
            <p:cNvSpPr txBox="1"/>
            <p:nvPr/>
          </p:nvSpPr>
          <p:spPr>
            <a:xfrm>
              <a:off x="7091159" y="5712082"/>
              <a:ext cx="4423901"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2"/>
                  </a:solidFill>
                  <a:effectLst/>
                  <a:uLnTx/>
                  <a:uFillTx/>
                  <a:latin typeface="Arial"/>
                  <a:ea typeface="+mn-ea"/>
                  <a:cs typeface="+mn-cs"/>
                </a:rPr>
                <a:t>“Seyfarth” refers to Seyfarth Shaw LLP (an Illinois limited liability partnership). </a:t>
              </a:r>
            </a:p>
          </p:txBody>
        </p:sp>
        <p:sp>
          <p:nvSpPr>
            <p:cNvPr id="14" name="TextBox 13"/>
            <p:cNvSpPr txBox="1"/>
            <p:nvPr userDrawn="1"/>
          </p:nvSpPr>
          <p:spPr>
            <a:xfrm>
              <a:off x="7091159" y="5378260"/>
              <a:ext cx="2054952" cy="228600"/>
            </a:xfrm>
            <a:prstGeom prst="rect">
              <a:avLst/>
            </a:prstGeom>
            <a:noFill/>
          </p:spPr>
          <p:txBody>
            <a:bodyPr wrap="non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2"/>
                  </a:solidFill>
                  <a:effectLst/>
                  <a:uLnTx/>
                  <a:uFillTx/>
                  <a:latin typeface="Arial"/>
                  <a:ea typeface="+mn-ea"/>
                  <a:cs typeface="+mn-cs"/>
                </a:rPr>
                <a:t>Seyfarth Shaw LLP</a:t>
              </a:r>
            </a:p>
          </p:txBody>
        </p:sp>
      </p:grpSp>
      <p:grpSp>
        <p:nvGrpSpPr>
          <p:cNvPr id="17" name="Group 16"/>
          <p:cNvGrpSpPr/>
          <p:nvPr userDrawn="1"/>
        </p:nvGrpSpPr>
        <p:grpSpPr>
          <a:xfrm>
            <a:off x="324854" y="-84221"/>
            <a:ext cx="12921914" cy="7688179"/>
            <a:chOff x="324854" y="-84221"/>
            <a:chExt cx="12921914" cy="7688179"/>
          </a:xfrm>
        </p:grpSpPr>
        <p:sp>
          <p:nvSpPr>
            <p:cNvPr id="18" name="Rectangle 17"/>
            <p:cNvSpPr/>
            <p:nvPr userDrawn="1"/>
          </p:nvSpPr>
          <p:spPr>
            <a:xfrm>
              <a:off x="12192000" y="-84221"/>
              <a:ext cx="1054768" cy="7688179"/>
            </a:xfrm>
            <a:prstGeom prst="rect">
              <a:avLst/>
            </a:prstGeom>
            <a:solidFill>
              <a:srgbClr val="E6E6E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324854" y="6858000"/>
              <a:ext cx="12031578" cy="745957"/>
            </a:xfrm>
            <a:prstGeom prst="rect">
              <a:avLst/>
            </a:prstGeom>
            <a:solidFill>
              <a:srgbClr val="E6E6E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Footer Placeholder 3"/>
          <p:cNvSpPr>
            <a:spLocks noGrp="1"/>
          </p:cNvSpPr>
          <p:nvPr>
            <p:ph type="ftr" sz="quarter" idx="12"/>
          </p:nvPr>
        </p:nvSpPr>
        <p:spPr>
          <a:xfrm>
            <a:off x="667512" y="6016752"/>
            <a:ext cx="5486400" cy="123111"/>
          </a:xfrm>
        </p:spPr>
        <p:txBody>
          <a:bodyPr/>
          <a:lstStyle>
            <a:lvl1pPr>
              <a:defRPr sz="800">
                <a:solidFill>
                  <a:schemeClr val="tx2"/>
                </a:solidFill>
              </a:defRPr>
            </a:lvl1pPr>
          </a:lstStyle>
          <a:p>
            <a:r>
              <a:rPr lang="en-US"/>
              <a:t>©2020 Seyfarth Shaw LLP. All rights reserved. Private and Confidential</a:t>
            </a:r>
            <a:endParaRPr lang="en-US" dirty="0"/>
          </a:p>
        </p:txBody>
      </p:sp>
    </p:spTree>
    <p:extLst>
      <p:ext uri="{BB962C8B-B14F-4D97-AF65-F5344CB8AC3E}">
        <p14:creationId xmlns:p14="http://schemas.microsoft.com/office/powerpoint/2010/main" val="60984390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p:cSld name="Vertical Title Left and Content">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dirty="0"/>
              <a:t>©2020 Seyfarth Shaw LLP. All rights reserved. Private and Confidential</a:t>
            </a:r>
          </a:p>
        </p:txBody>
      </p:sp>
      <p:sp>
        <p:nvSpPr>
          <p:cNvPr id="7" name="Slide Number Placeholder 6"/>
          <p:cNvSpPr>
            <a:spLocks noGrp="1"/>
          </p:cNvSpPr>
          <p:nvPr>
            <p:ph type="sldNum" sz="quarter" idx="12"/>
          </p:nvPr>
        </p:nvSpPr>
        <p:spPr/>
        <p:txBody>
          <a:bodyPr/>
          <a:lstStyle/>
          <a:p>
            <a:fld id="{8F61AF13-11BC-4357-89F3-660C939FF256}" type="slidenum">
              <a:rPr lang="en-US" smtClean="0"/>
              <a:t>‹#›</a:t>
            </a:fld>
            <a:endParaRPr lang="en-US" dirty="0"/>
          </a:p>
        </p:txBody>
      </p:sp>
      <p:sp>
        <p:nvSpPr>
          <p:cNvPr id="4" name="Content Placeholder 3"/>
          <p:cNvSpPr>
            <a:spLocks noGrp="1"/>
          </p:cNvSpPr>
          <p:nvPr>
            <p:ph sz="quarter" idx="13"/>
          </p:nvPr>
        </p:nvSpPr>
        <p:spPr>
          <a:xfrm>
            <a:off x="4613838" y="546846"/>
            <a:ext cx="7139268" cy="5809505"/>
          </a:xfrm>
        </p:spPr>
        <p:txBody>
          <a:bodyPr/>
          <a:lstStyle>
            <a:lvl1pPr>
              <a:spcAft>
                <a:spcPts val="600"/>
              </a:spcAft>
              <a:defRPr sz="2400">
                <a:solidFill>
                  <a:schemeClr val="bg2"/>
                </a:solidFill>
              </a:defRPr>
            </a:lvl1pPr>
            <a:lvl2pPr>
              <a:defRPr sz="2200">
                <a:solidFill>
                  <a:schemeClr val="bg2"/>
                </a:solidFill>
              </a:defRPr>
            </a:lvl2pPr>
            <a:lvl3pPr>
              <a:defRPr sz="2000">
                <a:solidFill>
                  <a:schemeClr val="bg2"/>
                </a:solidFill>
              </a:defRPr>
            </a:lvl3pPr>
            <a:lvl4pPr>
              <a:defRPr sz="1800">
                <a:solidFill>
                  <a:schemeClr val="bg2"/>
                </a:solidFill>
              </a:defRPr>
            </a:lvl4pPr>
            <a:lvl5pPr>
              <a:defRPr sz="1600">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609600" y="2565201"/>
            <a:ext cx="3310965" cy="886397"/>
          </a:xfrm>
        </p:spPr>
        <p:txBody>
          <a:bodyPr vert="horz" lIns="0" tIns="0" rIns="0" bIns="0" rtlCol="0" anchor="t" anchorCtr="0">
            <a:spAutoFit/>
          </a:bodyPr>
          <a:lstStyle>
            <a:lvl1pPr>
              <a:defRPr lang="en-US" sz="3200" dirty="0">
                <a:solidFill>
                  <a:schemeClr val="bg2"/>
                </a:solidFill>
              </a:defRPr>
            </a:lvl1pPr>
          </a:lstStyle>
          <a:p>
            <a:pPr lvl="0"/>
            <a:r>
              <a:rPr lang="en-US"/>
              <a:t>Click to edit Master title style</a:t>
            </a:r>
            <a:endParaRPr lang="en-US" dirty="0"/>
          </a:p>
        </p:txBody>
      </p:sp>
      <p:cxnSp>
        <p:nvCxnSpPr>
          <p:cNvPr id="10" name="Straight Connector 9"/>
          <p:cNvCxnSpPr/>
          <p:nvPr/>
        </p:nvCxnSpPr>
        <p:spPr>
          <a:xfrm rot="16200000" flipV="1">
            <a:off x="1144525" y="3358806"/>
            <a:ext cx="6245352"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16200000" flipV="1">
            <a:off x="1144525" y="3358806"/>
            <a:ext cx="6245352"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rot="16200000" flipV="1">
            <a:off x="1144525" y="3358806"/>
            <a:ext cx="6245352"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729320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p:cSld name="Vertical Title Right and Content">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lvl1pPr>
              <a:defRPr>
                <a:solidFill>
                  <a:schemeClr val="bg2"/>
                </a:solidFill>
              </a:defRPr>
            </a:lvl1pPr>
          </a:lstStyle>
          <a:p>
            <a:r>
              <a:rPr lang="en-US" dirty="0"/>
              <a:t>©2020 Seyfarth Shaw LLP. All rights reserved. Private and Confidential</a:t>
            </a:r>
          </a:p>
        </p:txBody>
      </p:sp>
      <p:sp>
        <p:nvSpPr>
          <p:cNvPr id="7" name="Slide Number Placeholder 6"/>
          <p:cNvSpPr>
            <a:spLocks noGrp="1"/>
          </p:cNvSpPr>
          <p:nvPr>
            <p:ph type="sldNum" sz="quarter" idx="12"/>
          </p:nvPr>
        </p:nvSpPr>
        <p:spPr/>
        <p:txBody>
          <a:bodyPr/>
          <a:lstStyle/>
          <a:p>
            <a:fld id="{8F61AF13-11BC-4357-89F3-660C939FF256}" type="slidenum">
              <a:rPr lang="en-US" smtClean="0"/>
              <a:t>‹#›</a:t>
            </a:fld>
            <a:endParaRPr lang="en-US" dirty="0"/>
          </a:p>
        </p:txBody>
      </p:sp>
      <p:sp>
        <p:nvSpPr>
          <p:cNvPr id="4" name="Content Placeholder 3"/>
          <p:cNvSpPr>
            <a:spLocks noGrp="1"/>
          </p:cNvSpPr>
          <p:nvPr>
            <p:ph sz="quarter" idx="13"/>
          </p:nvPr>
        </p:nvSpPr>
        <p:spPr>
          <a:xfrm>
            <a:off x="459829" y="546846"/>
            <a:ext cx="7139268" cy="5809505"/>
          </a:xfrm>
        </p:spPr>
        <p:txBody>
          <a:bodyPr/>
          <a:lstStyle>
            <a:lvl1pPr>
              <a:spcAft>
                <a:spcPts val="600"/>
              </a:spcAft>
              <a:defRPr sz="2400">
                <a:solidFill>
                  <a:schemeClr val="bg2"/>
                </a:solidFill>
              </a:defRPr>
            </a:lvl1pPr>
            <a:lvl2pPr>
              <a:defRPr sz="2200">
                <a:solidFill>
                  <a:schemeClr val="bg2"/>
                </a:solidFill>
              </a:defRPr>
            </a:lvl2pPr>
            <a:lvl3pPr>
              <a:defRPr sz="2000">
                <a:solidFill>
                  <a:schemeClr val="bg2"/>
                </a:solidFill>
              </a:defRPr>
            </a:lvl3pPr>
            <a:lvl4pPr>
              <a:defRPr sz="1800">
                <a:solidFill>
                  <a:schemeClr val="bg2"/>
                </a:solidFill>
              </a:defRPr>
            </a:lvl4pPr>
            <a:lvl5pPr>
              <a:defRPr sz="1600">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8442141" y="2565201"/>
            <a:ext cx="3310965" cy="886397"/>
          </a:xfrm>
        </p:spPr>
        <p:txBody>
          <a:bodyPr vert="horz" lIns="0" tIns="0" rIns="0" bIns="0" rtlCol="0" anchor="t" anchorCtr="0">
            <a:spAutoFit/>
          </a:bodyPr>
          <a:lstStyle>
            <a:lvl1pPr>
              <a:defRPr lang="en-US" sz="3200" dirty="0">
                <a:solidFill>
                  <a:schemeClr val="bg2"/>
                </a:solidFill>
              </a:defRPr>
            </a:lvl1pPr>
          </a:lstStyle>
          <a:p>
            <a:pPr lvl="0"/>
            <a:r>
              <a:rPr lang="en-US"/>
              <a:t>Click to edit Master title style</a:t>
            </a:r>
            <a:endParaRPr lang="en-US" dirty="0"/>
          </a:p>
        </p:txBody>
      </p:sp>
      <p:cxnSp>
        <p:nvCxnSpPr>
          <p:cNvPr id="10" name="Straight Connector 9"/>
          <p:cNvCxnSpPr/>
          <p:nvPr/>
        </p:nvCxnSpPr>
        <p:spPr>
          <a:xfrm rot="16200000" flipV="1">
            <a:off x="4818167" y="3358806"/>
            <a:ext cx="6245352"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16200000" flipV="1">
            <a:off x="4818167" y="3358806"/>
            <a:ext cx="6245352"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rot="16200000" flipV="1">
            <a:off x="4818167" y="3358806"/>
            <a:ext cx="6245352"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823842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525546"/>
            <a:ext cx="10972800" cy="443198"/>
          </a:xfrm>
        </p:spPr>
        <p:txBody>
          <a:bodyPr/>
          <a:lstStyle>
            <a:lvl1pPr>
              <a:defRPr>
                <a:solidFill>
                  <a:schemeClr val="bg2"/>
                </a:solidFill>
              </a:defRPr>
            </a:lvl1pPr>
          </a:lstStyle>
          <a:p>
            <a:r>
              <a:rPr lang="en-US"/>
              <a:t>Click to edit Master title style</a:t>
            </a:r>
            <a:endParaRPr lang="en-US" dirty="0"/>
          </a:p>
        </p:txBody>
      </p:sp>
      <p:sp>
        <p:nvSpPr>
          <p:cNvPr id="4" name="Footer Placeholder 3"/>
          <p:cNvSpPr>
            <a:spLocks noGrp="1"/>
          </p:cNvSpPr>
          <p:nvPr>
            <p:ph type="ftr" sz="quarter" idx="11"/>
          </p:nvPr>
        </p:nvSpPr>
        <p:spPr/>
        <p:txBody>
          <a:bodyPr/>
          <a:lstStyle>
            <a:lvl1pPr>
              <a:defRPr>
                <a:solidFill>
                  <a:schemeClr val="bg2"/>
                </a:solidFill>
              </a:defRPr>
            </a:lvl1pPr>
          </a:lstStyle>
          <a:p>
            <a:r>
              <a:rPr lang="en-US" dirty="0"/>
              <a:t>©2020 Seyfarth Shaw LLP. All rights reserved. Private and Confidential</a:t>
            </a:r>
          </a:p>
        </p:txBody>
      </p:sp>
      <p:sp>
        <p:nvSpPr>
          <p:cNvPr id="5" name="Slide Number Placeholder 4"/>
          <p:cNvSpPr>
            <a:spLocks noGrp="1"/>
          </p:cNvSpPr>
          <p:nvPr>
            <p:ph type="sldNum" sz="quarter" idx="12"/>
          </p:nvPr>
        </p:nvSpPr>
        <p:spPr/>
        <p:txBody>
          <a:bodyPr/>
          <a:lstStyle/>
          <a:p>
            <a:fld id="{8F61AF13-11BC-4357-89F3-660C939FF256}" type="slidenum">
              <a:rPr lang="en-US" smtClean="0"/>
              <a:t>‹#›</a:t>
            </a:fld>
            <a:endParaRPr lang="en-US" dirty="0"/>
          </a:p>
        </p:txBody>
      </p:sp>
    </p:spTree>
    <p:extLst>
      <p:ext uri="{BB962C8B-B14F-4D97-AF65-F5344CB8AC3E}">
        <p14:creationId xmlns:p14="http://schemas.microsoft.com/office/powerpoint/2010/main" val="78031830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27" name="Rectangle 26"/>
          <p:cNvSpPr/>
          <p:nvPr/>
        </p:nvSpPr>
        <p:spPr bwMode="ltGray">
          <a:xfrm>
            <a:off x="636345" y="1220172"/>
            <a:ext cx="3499425" cy="846018"/>
          </a:xfrm>
          <a:prstGeom prst="rect">
            <a:avLst/>
          </a:prstGeom>
          <a:solidFill>
            <a:srgbClr val="009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0" name="Rectangle 29"/>
          <p:cNvSpPr/>
          <p:nvPr/>
        </p:nvSpPr>
        <p:spPr bwMode="ltGray">
          <a:xfrm>
            <a:off x="4359660" y="1220172"/>
            <a:ext cx="3499425" cy="846018"/>
          </a:xfrm>
          <a:prstGeom prst="rect">
            <a:avLst/>
          </a:prstGeom>
          <a:solidFill>
            <a:srgbClr val="009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1" name="Rectangle 30"/>
          <p:cNvSpPr/>
          <p:nvPr/>
        </p:nvSpPr>
        <p:spPr bwMode="ltGray">
          <a:xfrm>
            <a:off x="8082975" y="1220172"/>
            <a:ext cx="3499425" cy="846018"/>
          </a:xfrm>
          <a:prstGeom prst="rect">
            <a:avLst/>
          </a:prstGeom>
          <a:solidFill>
            <a:srgbClr val="009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97918" y="2291592"/>
            <a:ext cx="3311917" cy="4221504"/>
          </a:xfrm>
        </p:spPr>
        <p:txBody>
          <a:bodyPr/>
          <a:lstStyle>
            <a:lvl1pPr marL="231775" indent="-231775">
              <a:spcBef>
                <a:spcPts val="1200"/>
              </a:spcBef>
              <a:spcAft>
                <a:spcPts val="0"/>
              </a:spcAft>
              <a:buFont typeface="Arial" panose="020B0604020202020204" pitchFamily="34" charset="0"/>
              <a:buChar char="•"/>
              <a:defRPr sz="2000">
                <a:solidFill>
                  <a:schemeClr val="bg2"/>
                </a:solidFill>
                <a:latin typeface="+mn-lt"/>
              </a:defRPr>
            </a:lvl1pPr>
            <a:lvl2pPr marL="461963" indent="-231775">
              <a:spcBef>
                <a:spcPts val="1200"/>
              </a:spcBef>
              <a:buFont typeface="Arial" panose="020B0604020202020204" pitchFamily="34" charset="0"/>
              <a:buChar char="–"/>
              <a:defRPr sz="1800">
                <a:solidFill>
                  <a:schemeClr val="bg2"/>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p:txBody>
      </p:sp>
      <p:sp>
        <p:nvSpPr>
          <p:cNvPr id="6" name="Footer Placeholder 5"/>
          <p:cNvSpPr>
            <a:spLocks noGrp="1"/>
          </p:cNvSpPr>
          <p:nvPr>
            <p:ph type="ftr" sz="quarter" idx="11"/>
          </p:nvPr>
        </p:nvSpPr>
        <p:spPr/>
        <p:txBody>
          <a:bodyPr/>
          <a:lstStyle/>
          <a:p>
            <a:r>
              <a:rPr lang="en-US" dirty="0"/>
              <a:t>©2020 Seyfarth Shaw LLP. All rights reserved. Private and Confidential</a:t>
            </a:r>
          </a:p>
        </p:txBody>
      </p:sp>
      <p:sp>
        <p:nvSpPr>
          <p:cNvPr id="7" name="Slide Number Placeholder 6"/>
          <p:cNvSpPr>
            <a:spLocks noGrp="1"/>
          </p:cNvSpPr>
          <p:nvPr>
            <p:ph type="sldNum" sz="quarter" idx="12"/>
          </p:nvPr>
        </p:nvSpPr>
        <p:spPr/>
        <p:txBody>
          <a:bodyPr/>
          <a:lstStyle/>
          <a:p>
            <a:fld id="{8F61AF13-11BC-4357-89F3-660C939FF256}" type="slidenum">
              <a:rPr lang="en-US" smtClean="0"/>
              <a:t>‹#›</a:t>
            </a:fld>
            <a:endParaRPr lang="en-US" dirty="0"/>
          </a:p>
        </p:txBody>
      </p:sp>
      <p:sp>
        <p:nvSpPr>
          <p:cNvPr id="25" name="Content Placeholder 2"/>
          <p:cNvSpPr>
            <a:spLocks noGrp="1"/>
          </p:cNvSpPr>
          <p:nvPr>
            <p:ph sz="half" idx="13"/>
          </p:nvPr>
        </p:nvSpPr>
        <p:spPr>
          <a:xfrm>
            <a:off x="4433547" y="2291592"/>
            <a:ext cx="3311917" cy="4221504"/>
          </a:xfrm>
        </p:spPr>
        <p:txBody>
          <a:bodyPr/>
          <a:lstStyle>
            <a:lvl1pPr marL="231775" indent="-231775">
              <a:spcAft>
                <a:spcPts val="0"/>
              </a:spcAft>
              <a:buFont typeface="Arial" panose="020B0604020202020204" pitchFamily="34" charset="0"/>
              <a:buChar char="•"/>
              <a:defRPr sz="2000">
                <a:solidFill>
                  <a:schemeClr val="bg2"/>
                </a:solidFill>
                <a:latin typeface="+mn-lt"/>
              </a:defRPr>
            </a:lvl1pPr>
            <a:lvl2pPr marL="461963" indent="-231775">
              <a:spcBef>
                <a:spcPts val="1200"/>
              </a:spcBef>
              <a:buFont typeface="Arial" panose="020B0604020202020204" pitchFamily="34" charset="0"/>
              <a:buChar char="–"/>
              <a:defRPr sz="1800">
                <a:solidFill>
                  <a:schemeClr val="bg2"/>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p:txBody>
      </p:sp>
      <p:sp>
        <p:nvSpPr>
          <p:cNvPr id="26" name="Content Placeholder 2"/>
          <p:cNvSpPr>
            <a:spLocks noGrp="1"/>
          </p:cNvSpPr>
          <p:nvPr>
            <p:ph sz="half" idx="14"/>
          </p:nvPr>
        </p:nvSpPr>
        <p:spPr>
          <a:xfrm>
            <a:off x="8095289" y="2291592"/>
            <a:ext cx="3311917" cy="4221504"/>
          </a:xfrm>
        </p:spPr>
        <p:txBody>
          <a:bodyPr/>
          <a:lstStyle>
            <a:lvl1pPr marL="231775" indent="-231775">
              <a:spcAft>
                <a:spcPts val="0"/>
              </a:spcAft>
              <a:buFont typeface="Arial" panose="020B0604020202020204" pitchFamily="34" charset="0"/>
              <a:buChar char="•"/>
              <a:defRPr sz="2000">
                <a:solidFill>
                  <a:schemeClr val="bg2"/>
                </a:solidFill>
                <a:latin typeface="+mn-lt"/>
              </a:defRPr>
            </a:lvl1pPr>
            <a:lvl2pPr marL="461963" indent="-231775">
              <a:spcBef>
                <a:spcPts val="1200"/>
              </a:spcBef>
              <a:buFont typeface="Arial" panose="020B0604020202020204" pitchFamily="34" charset="0"/>
              <a:buChar char="–"/>
              <a:defRPr sz="1800">
                <a:solidFill>
                  <a:schemeClr val="bg2"/>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p:txBody>
      </p:sp>
      <p:sp>
        <p:nvSpPr>
          <p:cNvPr id="28" name="Text Placeholder 2"/>
          <p:cNvSpPr>
            <a:spLocks noGrp="1"/>
          </p:cNvSpPr>
          <p:nvPr>
            <p:ph type="body" idx="15"/>
          </p:nvPr>
        </p:nvSpPr>
        <p:spPr>
          <a:xfrm>
            <a:off x="933834" y="1275710"/>
            <a:ext cx="2857116" cy="738664"/>
          </a:xfrm>
        </p:spPr>
        <p:txBody>
          <a:bodyPr wrap="square" anchor="ctr" anchorCtr="0">
            <a:spAutoFit/>
          </a:bodyPr>
          <a:lstStyle>
            <a:lvl1pPr marL="0" indent="0" algn="l">
              <a:buNone/>
              <a:defRPr sz="2400" b="1">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Text Placeholder 4"/>
          <p:cNvSpPr>
            <a:spLocks noGrp="1"/>
          </p:cNvSpPr>
          <p:nvPr>
            <p:ph type="body" sz="quarter" idx="3"/>
          </p:nvPr>
        </p:nvSpPr>
        <p:spPr>
          <a:xfrm>
            <a:off x="4677637" y="1275710"/>
            <a:ext cx="2931007" cy="738664"/>
          </a:xfrm>
        </p:spPr>
        <p:txBody>
          <a:bodyPr wrap="square" anchor="ctr" anchorCtr="0">
            <a:spAutoFit/>
          </a:bodyPr>
          <a:lstStyle>
            <a:lvl1pPr marL="0" indent="0" algn="l">
              <a:buNone/>
              <a:defRPr sz="2400" b="1">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2" name="Text Placeholder 4"/>
          <p:cNvSpPr>
            <a:spLocks noGrp="1"/>
          </p:cNvSpPr>
          <p:nvPr>
            <p:ph type="body" sz="quarter" idx="16"/>
          </p:nvPr>
        </p:nvSpPr>
        <p:spPr>
          <a:xfrm>
            <a:off x="8363657" y="1273849"/>
            <a:ext cx="2931007" cy="738664"/>
          </a:xfrm>
        </p:spPr>
        <p:txBody>
          <a:bodyPr wrap="square" anchor="ctr" anchorCtr="0">
            <a:spAutoFit/>
          </a:bodyPr>
          <a:lstStyle>
            <a:lvl1pPr marL="0" indent="0" algn="l">
              <a:buNone/>
              <a:defRPr sz="2400" b="1">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4" name="Rectangle 13"/>
          <p:cNvSpPr/>
          <p:nvPr/>
        </p:nvSpPr>
        <p:spPr bwMode="ltGray">
          <a:xfrm>
            <a:off x="636345" y="1220172"/>
            <a:ext cx="3499425" cy="846018"/>
          </a:xfrm>
          <a:prstGeom prst="rect">
            <a:avLst/>
          </a:prstGeom>
          <a:solidFill>
            <a:srgbClr val="009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 name="Rectangle 14"/>
          <p:cNvSpPr/>
          <p:nvPr/>
        </p:nvSpPr>
        <p:spPr bwMode="ltGray">
          <a:xfrm>
            <a:off x="4359660" y="1220172"/>
            <a:ext cx="3499425" cy="846018"/>
          </a:xfrm>
          <a:prstGeom prst="rect">
            <a:avLst/>
          </a:prstGeom>
          <a:solidFill>
            <a:srgbClr val="009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 name="Rectangle 15"/>
          <p:cNvSpPr/>
          <p:nvPr/>
        </p:nvSpPr>
        <p:spPr bwMode="ltGray">
          <a:xfrm>
            <a:off x="8082975" y="1220172"/>
            <a:ext cx="3499425" cy="846018"/>
          </a:xfrm>
          <a:prstGeom prst="rect">
            <a:avLst/>
          </a:prstGeom>
          <a:solidFill>
            <a:srgbClr val="009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 name="Rectangle 16"/>
          <p:cNvSpPr/>
          <p:nvPr userDrawn="1"/>
        </p:nvSpPr>
        <p:spPr bwMode="ltGray">
          <a:xfrm>
            <a:off x="636345" y="1220172"/>
            <a:ext cx="3499425" cy="846018"/>
          </a:xfrm>
          <a:prstGeom prst="rect">
            <a:avLst/>
          </a:prstGeom>
          <a:solidFill>
            <a:srgbClr val="009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8" name="Rectangle 17"/>
          <p:cNvSpPr/>
          <p:nvPr userDrawn="1"/>
        </p:nvSpPr>
        <p:spPr bwMode="ltGray">
          <a:xfrm>
            <a:off x="4359660" y="1220172"/>
            <a:ext cx="3499425" cy="846018"/>
          </a:xfrm>
          <a:prstGeom prst="rect">
            <a:avLst/>
          </a:prstGeom>
          <a:solidFill>
            <a:srgbClr val="009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9" name="Rectangle 18"/>
          <p:cNvSpPr/>
          <p:nvPr userDrawn="1"/>
        </p:nvSpPr>
        <p:spPr bwMode="ltGray">
          <a:xfrm>
            <a:off x="8082975" y="1220172"/>
            <a:ext cx="3499425" cy="846018"/>
          </a:xfrm>
          <a:prstGeom prst="rect">
            <a:avLst/>
          </a:prstGeom>
          <a:solidFill>
            <a:srgbClr val="009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4730053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Four Content">
    <p:spTree>
      <p:nvGrpSpPr>
        <p:cNvPr id="1" name=""/>
        <p:cNvGrpSpPr/>
        <p:nvPr/>
      </p:nvGrpSpPr>
      <p:grpSpPr>
        <a:xfrm>
          <a:off x="0" y="0"/>
          <a:ext cx="0" cy="0"/>
          <a:chOff x="0" y="0"/>
          <a:chExt cx="0" cy="0"/>
        </a:xfrm>
      </p:grpSpPr>
      <p:sp>
        <p:nvSpPr>
          <p:cNvPr id="27" name="Rectangle 26"/>
          <p:cNvSpPr/>
          <p:nvPr/>
        </p:nvSpPr>
        <p:spPr bwMode="ltGray">
          <a:xfrm>
            <a:off x="439733" y="1204130"/>
            <a:ext cx="2712824" cy="846018"/>
          </a:xfrm>
          <a:prstGeom prst="rect">
            <a:avLst/>
          </a:prstGeom>
          <a:solidFill>
            <a:srgbClr val="009D93"/>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0" name="Rectangle 29"/>
          <p:cNvSpPr/>
          <p:nvPr/>
        </p:nvSpPr>
        <p:spPr bwMode="ltGray">
          <a:xfrm>
            <a:off x="3357100" y="1204130"/>
            <a:ext cx="2712824" cy="846018"/>
          </a:xfrm>
          <a:prstGeom prst="rect">
            <a:avLst/>
          </a:prstGeom>
          <a:solidFill>
            <a:srgbClr val="009D93"/>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1" name="Rectangle 30"/>
          <p:cNvSpPr/>
          <p:nvPr/>
        </p:nvSpPr>
        <p:spPr bwMode="ltGray">
          <a:xfrm>
            <a:off x="6274467" y="1204130"/>
            <a:ext cx="2712824" cy="846018"/>
          </a:xfrm>
          <a:prstGeom prst="rect">
            <a:avLst/>
          </a:prstGeom>
          <a:solidFill>
            <a:srgbClr val="009D93"/>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1307" y="2275549"/>
            <a:ext cx="2567464" cy="4157335"/>
          </a:xfrm>
        </p:spPr>
        <p:txBody>
          <a:bodyPr/>
          <a:lstStyle>
            <a:lvl1pPr marL="231775" indent="-231775">
              <a:spcBef>
                <a:spcPts val="1200"/>
              </a:spcBef>
              <a:spcAft>
                <a:spcPts val="0"/>
              </a:spcAft>
              <a:buFont typeface="Arial" panose="020B0604020202020204" pitchFamily="34" charset="0"/>
              <a:buChar char="•"/>
              <a:defRPr sz="2000">
                <a:solidFill>
                  <a:schemeClr val="bg2"/>
                </a:solidFill>
                <a:latin typeface="+mn-lt"/>
              </a:defRPr>
            </a:lvl1pPr>
            <a:lvl2pPr marL="461963" indent="-231775">
              <a:spcBef>
                <a:spcPts val="1200"/>
              </a:spcBef>
              <a:buFont typeface="Arial" panose="020B0604020202020204" pitchFamily="34" charset="0"/>
              <a:buChar char="–"/>
              <a:defRPr sz="1800">
                <a:solidFill>
                  <a:schemeClr val="bg2"/>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p:txBody>
      </p:sp>
      <p:sp>
        <p:nvSpPr>
          <p:cNvPr id="6" name="Footer Placeholder 5"/>
          <p:cNvSpPr>
            <a:spLocks noGrp="1"/>
          </p:cNvSpPr>
          <p:nvPr>
            <p:ph type="ftr" sz="quarter" idx="11"/>
          </p:nvPr>
        </p:nvSpPr>
        <p:spPr/>
        <p:txBody>
          <a:bodyPr/>
          <a:lstStyle/>
          <a:p>
            <a:r>
              <a:rPr lang="en-US" dirty="0"/>
              <a:t>©2020 Seyfarth Shaw LLP. All rights reserved. Private and Confidential</a:t>
            </a:r>
          </a:p>
        </p:txBody>
      </p:sp>
      <p:sp>
        <p:nvSpPr>
          <p:cNvPr id="7" name="Slide Number Placeholder 6"/>
          <p:cNvSpPr>
            <a:spLocks noGrp="1"/>
          </p:cNvSpPr>
          <p:nvPr>
            <p:ph type="sldNum" sz="quarter" idx="12"/>
          </p:nvPr>
        </p:nvSpPr>
        <p:spPr/>
        <p:txBody>
          <a:bodyPr/>
          <a:lstStyle/>
          <a:p>
            <a:fld id="{8F61AF13-11BC-4357-89F3-660C939FF256}" type="slidenum">
              <a:rPr lang="en-US" smtClean="0"/>
              <a:t>‹#›</a:t>
            </a:fld>
            <a:endParaRPr lang="en-US" dirty="0"/>
          </a:p>
        </p:txBody>
      </p:sp>
      <p:sp>
        <p:nvSpPr>
          <p:cNvPr id="25" name="Content Placeholder 2"/>
          <p:cNvSpPr>
            <a:spLocks noGrp="1"/>
          </p:cNvSpPr>
          <p:nvPr>
            <p:ph sz="half" idx="13"/>
          </p:nvPr>
        </p:nvSpPr>
        <p:spPr>
          <a:xfrm>
            <a:off x="3402253" y="2275549"/>
            <a:ext cx="2567464" cy="4157335"/>
          </a:xfrm>
        </p:spPr>
        <p:txBody>
          <a:bodyPr/>
          <a:lstStyle>
            <a:lvl1pPr marL="176213" indent="-176213">
              <a:spcAft>
                <a:spcPts val="0"/>
              </a:spcAft>
              <a:buFont typeface="Arial" panose="020B0604020202020204" pitchFamily="34" charset="0"/>
              <a:buChar char="•"/>
              <a:defRPr sz="2000">
                <a:solidFill>
                  <a:schemeClr val="bg2"/>
                </a:solidFill>
                <a:latin typeface="+mn-lt"/>
              </a:defRPr>
            </a:lvl1pPr>
            <a:lvl2pPr marL="461963" indent="-231775">
              <a:spcBef>
                <a:spcPts val="1200"/>
              </a:spcBef>
              <a:buFont typeface="Arial" panose="020B0604020202020204" pitchFamily="34" charset="0"/>
              <a:buChar char="–"/>
              <a:defRPr sz="1800">
                <a:solidFill>
                  <a:schemeClr val="bg2"/>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p:txBody>
      </p:sp>
      <p:sp>
        <p:nvSpPr>
          <p:cNvPr id="26" name="Content Placeholder 2"/>
          <p:cNvSpPr>
            <a:spLocks noGrp="1"/>
          </p:cNvSpPr>
          <p:nvPr>
            <p:ph sz="half" idx="14"/>
          </p:nvPr>
        </p:nvSpPr>
        <p:spPr>
          <a:xfrm>
            <a:off x="6303200" y="2275549"/>
            <a:ext cx="2567464" cy="4157335"/>
          </a:xfrm>
        </p:spPr>
        <p:txBody>
          <a:bodyPr/>
          <a:lstStyle>
            <a:lvl1pPr marL="231775" indent="-231775">
              <a:spcAft>
                <a:spcPts val="0"/>
              </a:spcAft>
              <a:buFont typeface="Arial" panose="020B0604020202020204" pitchFamily="34" charset="0"/>
              <a:buChar char="•"/>
              <a:defRPr sz="2000">
                <a:solidFill>
                  <a:schemeClr val="bg2"/>
                </a:solidFill>
                <a:latin typeface="+mn-lt"/>
              </a:defRPr>
            </a:lvl1pPr>
            <a:lvl2pPr marL="461963" indent="-231775">
              <a:spcBef>
                <a:spcPts val="1200"/>
              </a:spcBef>
              <a:buFont typeface="Arial" panose="020B0604020202020204" pitchFamily="34" charset="0"/>
              <a:buChar char="–"/>
              <a:defRPr sz="1800">
                <a:solidFill>
                  <a:schemeClr val="bg2"/>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p:txBody>
      </p:sp>
      <p:sp>
        <p:nvSpPr>
          <p:cNvPr id="28" name="Text Placeholder 2"/>
          <p:cNvSpPr>
            <a:spLocks noGrp="1"/>
          </p:cNvSpPr>
          <p:nvPr>
            <p:ph type="body" idx="15"/>
          </p:nvPr>
        </p:nvSpPr>
        <p:spPr>
          <a:xfrm>
            <a:off x="737223" y="1259668"/>
            <a:ext cx="2214893" cy="738664"/>
          </a:xfrm>
        </p:spPr>
        <p:txBody>
          <a:bodyPr wrap="square" anchor="ctr" anchorCtr="0">
            <a:spAutoFit/>
          </a:bodyPr>
          <a:lstStyle>
            <a:lvl1pPr marL="0" indent="0" algn="l">
              <a:buNone/>
              <a:defRPr sz="2400" b="1">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Text Placeholder 4"/>
          <p:cNvSpPr>
            <a:spLocks noGrp="1"/>
          </p:cNvSpPr>
          <p:nvPr>
            <p:ph type="body" sz="quarter" idx="3"/>
          </p:nvPr>
        </p:nvSpPr>
        <p:spPr>
          <a:xfrm>
            <a:off x="3692886" y="1259668"/>
            <a:ext cx="2272175" cy="738664"/>
          </a:xfrm>
        </p:spPr>
        <p:txBody>
          <a:bodyPr wrap="square" anchor="ctr" anchorCtr="0">
            <a:spAutoFit/>
          </a:bodyPr>
          <a:lstStyle>
            <a:lvl1pPr marL="0" indent="0" algn="l">
              <a:buNone/>
              <a:defRPr sz="2400" b="1">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2" name="Text Placeholder 4"/>
          <p:cNvSpPr>
            <a:spLocks noGrp="1"/>
          </p:cNvSpPr>
          <p:nvPr>
            <p:ph type="body" sz="quarter" idx="16"/>
          </p:nvPr>
        </p:nvSpPr>
        <p:spPr>
          <a:xfrm>
            <a:off x="6566138" y="1257807"/>
            <a:ext cx="2272175" cy="738664"/>
          </a:xfrm>
        </p:spPr>
        <p:txBody>
          <a:bodyPr wrap="square" anchor="ctr" anchorCtr="0">
            <a:spAutoFit/>
          </a:bodyPr>
          <a:lstStyle>
            <a:lvl1pPr marL="0" indent="0" algn="l">
              <a:buNone/>
              <a:defRPr sz="2400" b="1">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Rectangle 15"/>
          <p:cNvSpPr/>
          <p:nvPr/>
        </p:nvSpPr>
        <p:spPr bwMode="ltGray">
          <a:xfrm>
            <a:off x="9191832" y="1204130"/>
            <a:ext cx="2712824" cy="846018"/>
          </a:xfrm>
          <a:prstGeom prst="rect">
            <a:avLst/>
          </a:prstGeom>
          <a:solidFill>
            <a:srgbClr val="009D93"/>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 name="Content Placeholder 2"/>
          <p:cNvSpPr>
            <a:spLocks noGrp="1"/>
          </p:cNvSpPr>
          <p:nvPr>
            <p:ph sz="half" idx="17"/>
          </p:nvPr>
        </p:nvSpPr>
        <p:spPr>
          <a:xfrm>
            <a:off x="9204147" y="2275549"/>
            <a:ext cx="2567464" cy="4157335"/>
          </a:xfrm>
        </p:spPr>
        <p:txBody>
          <a:bodyPr/>
          <a:lstStyle>
            <a:lvl1pPr marL="231775" indent="-231775">
              <a:spcAft>
                <a:spcPts val="0"/>
              </a:spcAft>
              <a:buFont typeface="Arial" panose="020B0604020202020204" pitchFamily="34" charset="0"/>
              <a:buChar char="•"/>
              <a:defRPr sz="2000">
                <a:solidFill>
                  <a:schemeClr val="bg2"/>
                </a:solidFill>
                <a:latin typeface="+mn-lt"/>
              </a:defRPr>
            </a:lvl1pPr>
            <a:lvl2pPr marL="461963" indent="-231775">
              <a:spcBef>
                <a:spcPts val="1200"/>
              </a:spcBef>
              <a:buFont typeface="Arial" panose="020B0604020202020204" pitchFamily="34" charset="0"/>
              <a:buChar char="–"/>
              <a:defRPr sz="1800">
                <a:solidFill>
                  <a:schemeClr val="bg2"/>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p:txBody>
      </p:sp>
      <p:sp>
        <p:nvSpPr>
          <p:cNvPr id="18" name="Text Placeholder 4"/>
          <p:cNvSpPr>
            <a:spLocks noGrp="1"/>
          </p:cNvSpPr>
          <p:nvPr>
            <p:ph type="body" sz="quarter" idx="18"/>
          </p:nvPr>
        </p:nvSpPr>
        <p:spPr>
          <a:xfrm>
            <a:off x="9472514" y="1257807"/>
            <a:ext cx="2272175" cy="738664"/>
          </a:xfrm>
        </p:spPr>
        <p:txBody>
          <a:bodyPr wrap="square" anchor="ctr" anchorCtr="0">
            <a:spAutoFit/>
          </a:bodyPr>
          <a:lstStyle>
            <a:lvl1pPr marL="0" indent="0" algn="l">
              <a:buNone/>
              <a:defRPr sz="2400" b="1">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Rectangle 18"/>
          <p:cNvSpPr/>
          <p:nvPr/>
        </p:nvSpPr>
        <p:spPr bwMode="ltGray">
          <a:xfrm>
            <a:off x="439733" y="1204130"/>
            <a:ext cx="2712824" cy="846018"/>
          </a:xfrm>
          <a:prstGeom prst="rect">
            <a:avLst/>
          </a:prstGeom>
          <a:solidFill>
            <a:srgbClr val="009D93"/>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0" name="Rectangle 19"/>
          <p:cNvSpPr/>
          <p:nvPr/>
        </p:nvSpPr>
        <p:spPr bwMode="ltGray">
          <a:xfrm>
            <a:off x="3357100" y="1204130"/>
            <a:ext cx="2712824" cy="846018"/>
          </a:xfrm>
          <a:prstGeom prst="rect">
            <a:avLst/>
          </a:prstGeom>
          <a:solidFill>
            <a:srgbClr val="009D93"/>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1" name="Rectangle 20"/>
          <p:cNvSpPr/>
          <p:nvPr/>
        </p:nvSpPr>
        <p:spPr bwMode="ltGray">
          <a:xfrm>
            <a:off x="6274467" y="1204130"/>
            <a:ext cx="2712824" cy="846018"/>
          </a:xfrm>
          <a:prstGeom prst="rect">
            <a:avLst/>
          </a:prstGeom>
          <a:solidFill>
            <a:srgbClr val="009D93"/>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2" name="Rectangle 21"/>
          <p:cNvSpPr/>
          <p:nvPr/>
        </p:nvSpPr>
        <p:spPr bwMode="ltGray">
          <a:xfrm>
            <a:off x="9191832" y="1204130"/>
            <a:ext cx="2712824" cy="846018"/>
          </a:xfrm>
          <a:prstGeom prst="rect">
            <a:avLst/>
          </a:prstGeom>
          <a:solidFill>
            <a:srgbClr val="009D93"/>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3" name="Rectangle 22"/>
          <p:cNvSpPr/>
          <p:nvPr userDrawn="1"/>
        </p:nvSpPr>
        <p:spPr bwMode="ltGray">
          <a:xfrm>
            <a:off x="439733" y="1204130"/>
            <a:ext cx="2712824" cy="846018"/>
          </a:xfrm>
          <a:prstGeom prst="rect">
            <a:avLst/>
          </a:prstGeom>
          <a:solidFill>
            <a:srgbClr val="009D93"/>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4" name="Rectangle 23"/>
          <p:cNvSpPr/>
          <p:nvPr userDrawn="1"/>
        </p:nvSpPr>
        <p:spPr bwMode="ltGray">
          <a:xfrm>
            <a:off x="3357100" y="1204130"/>
            <a:ext cx="2712824" cy="846018"/>
          </a:xfrm>
          <a:prstGeom prst="rect">
            <a:avLst/>
          </a:prstGeom>
          <a:solidFill>
            <a:srgbClr val="009D93"/>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3" name="Rectangle 32"/>
          <p:cNvSpPr/>
          <p:nvPr userDrawn="1"/>
        </p:nvSpPr>
        <p:spPr bwMode="ltGray">
          <a:xfrm>
            <a:off x="6274467" y="1204130"/>
            <a:ext cx="2712824" cy="846018"/>
          </a:xfrm>
          <a:prstGeom prst="rect">
            <a:avLst/>
          </a:prstGeom>
          <a:solidFill>
            <a:srgbClr val="009D93"/>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4" name="Rectangle 33"/>
          <p:cNvSpPr/>
          <p:nvPr userDrawn="1"/>
        </p:nvSpPr>
        <p:spPr bwMode="ltGray">
          <a:xfrm>
            <a:off x="9191832" y="1204130"/>
            <a:ext cx="2712824" cy="846018"/>
          </a:xfrm>
          <a:prstGeom prst="rect">
            <a:avLst/>
          </a:prstGeom>
          <a:solidFill>
            <a:srgbClr val="009D93"/>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69953155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blank" preserve="1">
  <p:cSld name="Blank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725661"/>
      </p:ext>
    </p:extLst>
  </p:cSld>
  <p:clrMapOvr>
    <a:masterClrMapping/>
  </p:clrMapOvr>
  <p:hf sldNum="0" hdr="0" ftr="0" dt="0"/>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blank" preserve="1">
  <p:cSld name="Blank Black">
    <p:bg>
      <p:bgPr>
        <a:solidFill>
          <a:schemeClr val="bg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dirty="0"/>
              <a:t>©2020 Seyfarth Shaw LLP. All rights reserved. Private and Confidential</a:t>
            </a: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dirty="0"/>
          </a:p>
        </p:txBody>
      </p:sp>
      <p:cxnSp>
        <p:nvCxnSpPr>
          <p:cNvPr id="5" name="Straight Connector 4"/>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77040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blank" preserve="1">
  <p:cSld name="Blank Gray">
    <p:bg>
      <p:bgPr>
        <a:solidFill>
          <a:schemeClr val="tx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dirty="0"/>
              <a:t>©2020 Seyfarth Shaw LLP. All rights reserved. Private and Confidential</a:t>
            </a: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dirty="0"/>
          </a:p>
        </p:txBody>
      </p:sp>
      <p:cxnSp>
        <p:nvCxnSpPr>
          <p:cNvPr id="5" name="Straight Connector 4"/>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554258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blank" preserve="1">
  <p:cSld name="Blank White">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bg2"/>
                </a:solidFill>
              </a:defRPr>
            </a:lvl1pPr>
          </a:lstStyle>
          <a:p>
            <a:r>
              <a:rPr lang="en-US" dirty="0"/>
              <a:t>©2020 Seyfarth Shaw LLP. All rights reserved. Private and Confidential</a:t>
            </a:r>
          </a:p>
        </p:txBody>
      </p:sp>
      <p:sp>
        <p:nvSpPr>
          <p:cNvPr id="4" name="Slide Number Placeholder 3"/>
          <p:cNvSpPr>
            <a:spLocks noGrp="1"/>
          </p:cNvSpPr>
          <p:nvPr>
            <p:ph type="sldNum" sz="quarter" idx="12"/>
          </p:nvPr>
        </p:nvSpPr>
        <p:spPr/>
        <p:txBody>
          <a:bodyPr/>
          <a:lstStyle/>
          <a:p>
            <a:fld id="{8F61AF13-11BC-4357-89F3-660C939FF256}" type="slidenum">
              <a:rPr lang="en-US" smtClean="0"/>
              <a:t>‹#›</a:t>
            </a:fld>
            <a:endParaRPr lang="en-US" dirty="0"/>
          </a:p>
        </p:txBody>
      </p:sp>
      <p:cxnSp>
        <p:nvCxnSpPr>
          <p:cNvPr id="5" name="Straight Connector 4"/>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452939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blank" preserve="1">
  <p:cSld name="Blank Orange">
    <p:bg>
      <p:bgPr>
        <a:solidFill>
          <a:schemeClr val="accent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dirty="0"/>
              <a:t>©2020 Seyfarth Shaw LLP. All rights reserved. Private and Confidential</a:t>
            </a: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dirty="0"/>
          </a:p>
        </p:txBody>
      </p:sp>
      <p:cxnSp>
        <p:nvCxnSpPr>
          <p:cNvPr id="5" name="Straight Connector 4"/>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6266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Title Photo Black">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4405" y="2312549"/>
            <a:ext cx="4516856" cy="997196"/>
          </a:xfrm>
        </p:spPr>
        <p:txBody>
          <a:bodyPr wrap="square" anchor="b" anchorCtr="0">
            <a:spAutoFit/>
          </a:bodyPr>
          <a:lstStyle>
            <a:lvl1pPr>
              <a:defRPr sz="3600">
                <a:solidFill>
                  <a:schemeClr val="tx2"/>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694405" y="3510252"/>
            <a:ext cx="4516856" cy="338554"/>
          </a:xfrm>
        </p:spPr>
        <p:txBody>
          <a:bodyPr wrap="square">
            <a:spAutoFit/>
          </a:bodyPr>
          <a:lstStyle>
            <a:lvl1pPr marL="0" indent="0" algn="l">
              <a:buNone/>
              <a:defRPr sz="22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Picture Placeholder 4"/>
          <p:cNvSpPr>
            <a:spLocks noGrp="1"/>
          </p:cNvSpPr>
          <p:nvPr>
            <p:ph type="pic" sz="quarter" idx="10"/>
          </p:nvPr>
        </p:nvSpPr>
        <p:spPr>
          <a:xfrm>
            <a:off x="5905666" y="1336566"/>
            <a:ext cx="6280150" cy="3946358"/>
          </a:xfrm>
        </p:spPr>
        <p:txBody>
          <a:bodyPr/>
          <a:lstStyle>
            <a:lvl1pPr>
              <a:defRPr>
                <a:solidFill>
                  <a:schemeClr val="tx2"/>
                </a:solidFill>
              </a:defRPr>
            </a:lvl1pPr>
          </a:lstStyle>
          <a:p>
            <a:r>
              <a:rPr lang="en-US"/>
              <a:t>Click icon to add picture</a:t>
            </a:r>
            <a:endParaRPr lang="en-US"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405" y="963778"/>
            <a:ext cx="2055322" cy="500677"/>
          </a:xfrm>
          <a:prstGeom prst="rect">
            <a:avLst/>
          </a:prstGeom>
        </p:spPr>
      </p:pic>
      <p:sp>
        <p:nvSpPr>
          <p:cNvPr id="6" name="Text Placeholder 5"/>
          <p:cNvSpPr>
            <a:spLocks noGrp="1"/>
          </p:cNvSpPr>
          <p:nvPr>
            <p:ph type="body" sz="quarter" idx="11"/>
          </p:nvPr>
        </p:nvSpPr>
        <p:spPr>
          <a:xfrm>
            <a:off x="694405" y="4338357"/>
            <a:ext cx="3960813" cy="479991"/>
          </a:xfrm>
        </p:spPr>
        <p:txBody>
          <a:bodyPr>
            <a:normAutofit/>
          </a:bodyPr>
          <a:lstStyle>
            <a:lvl1pPr marL="0" indent="0">
              <a:buFontTx/>
              <a:buNone/>
              <a:defRPr sz="1800">
                <a:solidFill>
                  <a:schemeClr val="tx2"/>
                </a:solidFill>
              </a:defRPr>
            </a:lvl1pPr>
            <a:lvl2pPr marL="237744" indent="0">
              <a:buFontTx/>
              <a:buNone/>
              <a:defRPr/>
            </a:lvl2pPr>
            <a:lvl3pPr marL="455612" indent="0">
              <a:buFontTx/>
              <a:buNone/>
              <a:defRPr/>
            </a:lvl3pPr>
            <a:lvl4pPr marL="693737" indent="0">
              <a:buFontTx/>
              <a:buNone/>
              <a:defRPr/>
            </a:lvl4pPr>
            <a:lvl5pPr marL="911225" indent="0">
              <a:buFontTx/>
              <a:buNone/>
              <a:defRPr/>
            </a:lvl5pPr>
          </a:lstStyle>
          <a:p>
            <a:pPr lvl="0"/>
            <a:r>
              <a:rPr lang="en-US"/>
              <a:t>Edit Master text styles</a:t>
            </a:r>
          </a:p>
        </p:txBody>
      </p:sp>
      <p:grpSp>
        <p:nvGrpSpPr>
          <p:cNvPr id="12" name="Group 11"/>
          <p:cNvGrpSpPr/>
          <p:nvPr userDrawn="1"/>
        </p:nvGrpSpPr>
        <p:grpSpPr>
          <a:xfrm>
            <a:off x="665377" y="5537861"/>
            <a:ext cx="4423901" cy="456933"/>
            <a:chOff x="7091159" y="5378260"/>
            <a:chExt cx="4423901" cy="456933"/>
          </a:xfrm>
        </p:grpSpPr>
        <p:sp>
          <p:nvSpPr>
            <p:cNvPr id="15" name="TextBox 14"/>
            <p:cNvSpPr txBox="1"/>
            <p:nvPr/>
          </p:nvSpPr>
          <p:spPr>
            <a:xfrm>
              <a:off x="7091159" y="5712082"/>
              <a:ext cx="4423901"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2"/>
                  </a:solidFill>
                  <a:effectLst/>
                  <a:uLnTx/>
                  <a:uFillTx/>
                  <a:latin typeface="Arial"/>
                  <a:ea typeface="+mn-ea"/>
                  <a:cs typeface="+mn-cs"/>
                </a:rPr>
                <a:t>“Seyfarth” refers to Seyfarth Shaw LLP (an Illinois limited liability partnership). </a:t>
              </a:r>
            </a:p>
          </p:txBody>
        </p:sp>
        <p:sp>
          <p:nvSpPr>
            <p:cNvPr id="14" name="TextBox 13"/>
            <p:cNvSpPr txBox="1"/>
            <p:nvPr userDrawn="1"/>
          </p:nvSpPr>
          <p:spPr>
            <a:xfrm>
              <a:off x="7091159" y="5378260"/>
              <a:ext cx="2054952" cy="228600"/>
            </a:xfrm>
            <a:prstGeom prst="rect">
              <a:avLst/>
            </a:prstGeom>
            <a:noFill/>
          </p:spPr>
          <p:txBody>
            <a:bodyPr wrap="non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2"/>
                  </a:solidFill>
                  <a:effectLst/>
                  <a:uLnTx/>
                  <a:uFillTx/>
                  <a:latin typeface="Arial"/>
                  <a:ea typeface="+mn-ea"/>
                  <a:cs typeface="+mn-cs"/>
                </a:rPr>
                <a:t>Seyfarth Shaw LLP</a:t>
              </a:r>
            </a:p>
          </p:txBody>
        </p:sp>
      </p:grpSp>
      <p:sp>
        <p:nvSpPr>
          <p:cNvPr id="4" name="Footer Placeholder 3"/>
          <p:cNvSpPr>
            <a:spLocks noGrp="1"/>
          </p:cNvSpPr>
          <p:nvPr>
            <p:ph type="ftr" sz="quarter" idx="12"/>
          </p:nvPr>
        </p:nvSpPr>
        <p:spPr>
          <a:xfrm>
            <a:off x="667512" y="6016752"/>
            <a:ext cx="5486400" cy="123111"/>
          </a:xfrm>
        </p:spPr>
        <p:txBody>
          <a:bodyPr/>
          <a:lstStyle>
            <a:lvl1pPr>
              <a:defRPr sz="800">
                <a:solidFill>
                  <a:schemeClr val="tx2"/>
                </a:solidFill>
              </a:defRPr>
            </a:lvl1pPr>
          </a:lstStyle>
          <a:p>
            <a:r>
              <a:rPr lang="en-US"/>
              <a:t>©2020 Seyfarth Shaw LLP. All rights reserved. Private and Confidential</a:t>
            </a:r>
            <a:endParaRPr lang="en-US" dirty="0"/>
          </a:p>
        </p:txBody>
      </p:sp>
    </p:spTree>
    <p:extLst>
      <p:ext uri="{BB962C8B-B14F-4D97-AF65-F5344CB8AC3E}">
        <p14:creationId xmlns:p14="http://schemas.microsoft.com/office/powerpoint/2010/main" val="385952928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blank" preserve="1">
  <p:cSld name="Blank Dark Orange">
    <p:bg>
      <p:bgPr>
        <a:solidFill>
          <a:schemeClr val="accent2"/>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dirty="0"/>
              <a:t>©2020 Seyfarth Shaw LLP. All rights reserved. Private and Confidential</a:t>
            </a: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dirty="0"/>
          </a:p>
        </p:txBody>
      </p:sp>
      <p:cxnSp>
        <p:nvCxnSpPr>
          <p:cNvPr id="5" name="Straight Connector 4"/>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001472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blank" preserve="1">
  <p:cSld name="Blank Teal">
    <p:bg>
      <p:bgPr>
        <a:solidFill>
          <a:schemeClr val="accent3"/>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dirty="0"/>
              <a:t>©2020 Seyfarth Shaw LLP. All rights reserved. Private and Confidential</a:t>
            </a: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dirty="0"/>
          </a:p>
        </p:txBody>
      </p:sp>
      <p:cxnSp>
        <p:nvCxnSpPr>
          <p:cNvPr id="5" name="Straight Connector 4"/>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662784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blank" preserve="1">
  <p:cSld name="Blank Dark Teal">
    <p:bg>
      <p:bgPr>
        <a:solidFill>
          <a:schemeClr val="accent4"/>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dirty="0"/>
              <a:t>©2020 Seyfarth Shaw LLP. All rights reserved. Private and Confidential</a:t>
            </a: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dirty="0"/>
          </a:p>
        </p:txBody>
      </p:sp>
      <p:cxnSp>
        <p:nvCxnSpPr>
          <p:cNvPr id="5" name="Straight Connector 4"/>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905310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blank" preserve="1">
  <p:cSld name="Blank Purple">
    <p:bg>
      <p:bgPr>
        <a:solidFill>
          <a:schemeClr val="accent5"/>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dirty="0"/>
              <a:t>©2020 Seyfarth Shaw LLP. All rights reserved. Private and Confidential</a:t>
            </a: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dirty="0"/>
          </a:p>
        </p:txBody>
      </p:sp>
      <p:cxnSp>
        <p:nvCxnSpPr>
          <p:cNvPr id="5" name="Straight Connector 4"/>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453566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blank" preserve="1">
  <p:cSld name="Blank Dark Purple">
    <p:bg>
      <p:bgPr>
        <a:solidFill>
          <a:schemeClr val="accent6"/>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dirty="0"/>
              <a:t>©2020 Seyfarth Shaw LLP. All rights reserved. Private and Confidential</a:t>
            </a: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dirty="0"/>
          </a:p>
        </p:txBody>
      </p:sp>
      <p:cxnSp>
        <p:nvCxnSpPr>
          <p:cNvPr id="5" name="Straight Connector 4"/>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698172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p:cSld name="Quote Gray">
    <p:bg>
      <p:bgPr>
        <a:solidFill>
          <a:schemeClr val="tx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dirty="0"/>
              <a:t>©2020 Seyfarth Shaw LLP. All rights reserved. Private and Confidential</a:t>
            </a: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dirty="0"/>
          </a:p>
        </p:txBody>
      </p:sp>
      <p:sp>
        <p:nvSpPr>
          <p:cNvPr id="5" name="Text Placeholder 6"/>
          <p:cNvSpPr txBox="1">
            <a:spLocks/>
          </p:cNvSpPr>
          <p:nvPr/>
        </p:nvSpPr>
        <p:spPr bwMode="gray">
          <a:xfrm>
            <a:off x="0" y="-181976"/>
            <a:ext cx="3160295" cy="1929436"/>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30000" i="1" dirty="0">
                <a:solidFill>
                  <a:schemeClr val="accent5"/>
                </a:solidFill>
              </a:rPr>
              <a:t>“</a:t>
            </a:r>
            <a:endParaRPr lang="en-US" sz="30000" dirty="0">
              <a:solidFill>
                <a:schemeClr val="accent5"/>
              </a:solidFill>
            </a:endParaRPr>
          </a:p>
        </p:txBody>
      </p:sp>
      <p:sp>
        <p:nvSpPr>
          <p:cNvPr id="6" name="Text Placeholder 6"/>
          <p:cNvSpPr txBox="1">
            <a:spLocks/>
          </p:cNvSpPr>
          <p:nvPr/>
        </p:nvSpPr>
        <p:spPr bwMode="gray">
          <a:xfrm flipH="1" flipV="1">
            <a:off x="9457159" y="4398869"/>
            <a:ext cx="2734841" cy="2273823"/>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defTabSz="914400" rtl="0" eaLnBrk="1" latinLnBrk="0" hangingPunct="1">
              <a:lnSpc>
                <a:spcPct val="90000"/>
              </a:lnSpc>
              <a:spcBef>
                <a:spcPts val="1200"/>
              </a:spcBef>
              <a:spcAft>
                <a:spcPts val="0"/>
              </a:spcAft>
              <a:buFont typeface="Arial" panose="020B0604020202020204" pitchFamily="34" charset="0"/>
              <a:buNone/>
            </a:pPr>
            <a:r>
              <a:rPr lang="en-US" sz="30000" b="1" i="1" kern="1200" dirty="0">
                <a:solidFill>
                  <a:schemeClr val="accent5"/>
                </a:solidFill>
                <a:latin typeface="+mn-lt"/>
                <a:ea typeface="+mn-ea"/>
                <a:cs typeface="+mn-cs"/>
              </a:rPr>
              <a:t>“</a:t>
            </a:r>
          </a:p>
        </p:txBody>
      </p:sp>
      <p:sp>
        <p:nvSpPr>
          <p:cNvPr id="7" name="Text Placeholder 6"/>
          <p:cNvSpPr>
            <a:spLocks noGrp="1"/>
          </p:cNvSpPr>
          <p:nvPr>
            <p:ph type="body" sz="quarter" idx="13"/>
          </p:nvPr>
        </p:nvSpPr>
        <p:spPr>
          <a:xfrm>
            <a:off x="1074518" y="5160876"/>
            <a:ext cx="3877056" cy="374904"/>
          </a:xfrm>
        </p:spPr>
        <p:txBody>
          <a:bodyPr/>
          <a:lstStyle>
            <a:lvl1pPr marL="0" indent="0">
              <a:buFontTx/>
              <a:buNone/>
              <a:defRPr>
                <a:solidFill>
                  <a:schemeClr val="tx2"/>
                </a:solidFill>
              </a:defRPr>
            </a:lvl1pPr>
          </a:lstStyle>
          <a:p>
            <a:pPr lvl="0"/>
            <a:r>
              <a:rPr lang="en-US"/>
              <a:t>Edit Master text styles</a:t>
            </a:r>
          </a:p>
        </p:txBody>
      </p:sp>
      <p:sp>
        <p:nvSpPr>
          <p:cNvPr id="12" name="Title 1"/>
          <p:cNvSpPr>
            <a:spLocks noGrp="1"/>
          </p:cNvSpPr>
          <p:nvPr>
            <p:ph type="ctrTitle"/>
          </p:nvPr>
        </p:nvSpPr>
        <p:spPr>
          <a:xfrm>
            <a:off x="1074518" y="2434808"/>
            <a:ext cx="9841203" cy="553998"/>
          </a:xfrm>
        </p:spPr>
        <p:txBody>
          <a:bodyPr wrap="square" anchor="t" anchorCtr="0">
            <a:spAutoFit/>
          </a:bodyPr>
          <a:lstStyle>
            <a:lvl1pPr>
              <a:lnSpc>
                <a:spcPct val="100000"/>
              </a:lnSpc>
              <a:defRPr sz="3600" b="1" i="1">
                <a:solidFill>
                  <a:schemeClr val="tx2"/>
                </a:solidFill>
                <a:latin typeface="+mn-lt"/>
              </a:defRPr>
            </a:lvl1pPr>
          </a:lstStyle>
          <a:p>
            <a:r>
              <a:rPr lang="en-US"/>
              <a:t>Click to edit Master title style</a:t>
            </a:r>
            <a:endParaRPr lang="en-US" dirty="0"/>
          </a:p>
        </p:txBody>
      </p:sp>
      <p:cxnSp>
        <p:nvCxnSpPr>
          <p:cNvPr id="8" name="Straight Connector 7"/>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
        <p:nvSpPr>
          <p:cNvPr id="9" name="Text Placeholder 6"/>
          <p:cNvSpPr txBox="1">
            <a:spLocks/>
          </p:cNvSpPr>
          <p:nvPr/>
        </p:nvSpPr>
        <p:spPr bwMode="gray">
          <a:xfrm>
            <a:off x="0" y="-181976"/>
            <a:ext cx="3160295" cy="1929436"/>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30000" i="1" dirty="0">
                <a:solidFill>
                  <a:schemeClr val="accent5"/>
                </a:solidFill>
              </a:rPr>
              <a:t>“</a:t>
            </a:r>
            <a:endParaRPr lang="en-US" sz="30000" dirty="0">
              <a:solidFill>
                <a:schemeClr val="accent5"/>
              </a:solidFill>
            </a:endParaRPr>
          </a:p>
        </p:txBody>
      </p:sp>
      <p:sp>
        <p:nvSpPr>
          <p:cNvPr id="10" name="Text Placeholder 6"/>
          <p:cNvSpPr txBox="1">
            <a:spLocks/>
          </p:cNvSpPr>
          <p:nvPr/>
        </p:nvSpPr>
        <p:spPr bwMode="gray">
          <a:xfrm flipH="1" flipV="1">
            <a:off x="9457159" y="4398869"/>
            <a:ext cx="2734841" cy="2273823"/>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defTabSz="914400" rtl="0" eaLnBrk="1" latinLnBrk="0" hangingPunct="1">
              <a:lnSpc>
                <a:spcPct val="90000"/>
              </a:lnSpc>
              <a:spcBef>
                <a:spcPts val="1200"/>
              </a:spcBef>
              <a:spcAft>
                <a:spcPts val="0"/>
              </a:spcAft>
              <a:buFont typeface="Arial" panose="020B0604020202020204" pitchFamily="34" charset="0"/>
              <a:buNone/>
            </a:pPr>
            <a:r>
              <a:rPr lang="en-US" sz="30000" b="1" i="1" kern="1200" dirty="0">
                <a:solidFill>
                  <a:schemeClr val="accent5"/>
                </a:solidFill>
                <a:latin typeface="+mn-lt"/>
                <a:ea typeface="+mn-ea"/>
                <a:cs typeface="+mn-cs"/>
              </a:rPr>
              <a:t>“</a:t>
            </a:r>
          </a:p>
        </p:txBody>
      </p:sp>
      <p:cxnSp>
        <p:nvCxnSpPr>
          <p:cNvPr id="11" name="Straight Connector 10"/>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
        <p:nvSpPr>
          <p:cNvPr id="13" name="Text Placeholder 6"/>
          <p:cNvSpPr txBox="1">
            <a:spLocks/>
          </p:cNvSpPr>
          <p:nvPr userDrawn="1"/>
        </p:nvSpPr>
        <p:spPr bwMode="gray">
          <a:xfrm>
            <a:off x="0" y="-181976"/>
            <a:ext cx="3160295" cy="1929436"/>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30000" i="1" dirty="0">
                <a:solidFill>
                  <a:schemeClr val="tx2">
                    <a:lumMod val="50000"/>
                  </a:schemeClr>
                </a:solidFill>
              </a:rPr>
              <a:t>“</a:t>
            </a:r>
            <a:endParaRPr lang="en-US" sz="30000" dirty="0">
              <a:solidFill>
                <a:schemeClr val="tx2">
                  <a:lumMod val="50000"/>
                </a:schemeClr>
              </a:solidFill>
            </a:endParaRPr>
          </a:p>
        </p:txBody>
      </p:sp>
      <p:sp>
        <p:nvSpPr>
          <p:cNvPr id="14" name="Text Placeholder 6"/>
          <p:cNvSpPr txBox="1">
            <a:spLocks/>
          </p:cNvSpPr>
          <p:nvPr userDrawn="1"/>
        </p:nvSpPr>
        <p:spPr bwMode="gray">
          <a:xfrm flipH="1" flipV="1">
            <a:off x="9457159" y="4398869"/>
            <a:ext cx="2734841" cy="2273823"/>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defTabSz="914400" rtl="0" eaLnBrk="1" latinLnBrk="0" hangingPunct="1">
              <a:lnSpc>
                <a:spcPct val="90000"/>
              </a:lnSpc>
              <a:spcBef>
                <a:spcPts val="1200"/>
              </a:spcBef>
              <a:spcAft>
                <a:spcPts val="0"/>
              </a:spcAft>
              <a:buFont typeface="Arial" panose="020B0604020202020204" pitchFamily="34" charset="0"/>
              <a:buNone/>
            </a:pPr>
            <a:r>
              <a:rPr lang="en-US" sz="30000" b="1" i="1" kern="1200" dirty="0">
                <a:solidFill>
                  <a:schemeClr val="tx2">
                    <a:lumMod val="50000"/>
                  </a:schemeClr>
                </a:solidFill>
                <a:latin typeface="+mn-lt"/>
                <a:ea typeface="+mn-ea"/>
                <a:cs typeface="+mn-cs"/>
              </a:rPr>
              <a:t>“</a:t>
            </a:r>
          </a:p>
        </p:txBody>
      </p:sp>
      <p:cxnSp>
        <p:nvCxnSpPr>
          <p:cNvPr id="15" name="Straight Connector 14"/>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9711949"/>
      </p:ext>
    </p:extLst>
  </p:cSld>
  <p:clrMapOvr>
    <a:masterClrMapping/>
  </p:clrMapOvr>
  <p:extLst>
    <p:ext uri="{DCECCB84-F9BA-43D5-87BE-67443E8EF086}">
      <p15:sldGuideLst xmlns:p15="http://schemas.microsoft.com/office/powerpoint/2012/main">
        <p15:guide id="1" orient="horz" pos="2088">
          <p15:clr>
            <a:srgbClr val="FBAE40"/>
          </p15:clr>
        </p15:guide>
        <p15:guide id="2" pos="672">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p:cSld name="Quote Dark Orange">
    <p:bg>
      <p:bgPr>
        <a:solidFill>
          <a:schemeClr val="accent2"/>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dirty="0"/>
              <a:t>©2020 Seyfarth Shaw LLP. All rights reserved. Private and Confidential</a:t>
            </a: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dirty="0"/>
          </a:p>
        </p:txBody>
      </p:sp>
      <p:sp>
        <p:nvSpPr>
          <p:cNvPr id="5" name="Text Placeholder 6"/>
          <p:cNvSpPr txBox="1">
            <a:spLocks/>
          </p:cNvSpPr>
          <p:nvPr/>
        </p:nvSpPr>
        <p:spPr bwMode="gray">
          <a:xfrm>
            <a:off x="0" y="-181976"/>
            <a:ext cx="3160295" cy="1929436"/>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30000" i="1" dirty="0">
                <a:solidFill>
                  <a:schemeClr val="accent1"/>
                </a:solidFill>
              </a:rPr>
              <a:t>“</a:t>
            </a:r>
            <a:endParaRPr lang="en-US" sz="30000" dirty="0">
              <a:solidFill>
                <a:schemeClr val="accent1"/>
              </a:solidFill>
            </a:endParaRPr>
          </a:p>
        </p:txBody>
      </p:sp>
      <p:sp>
        <p:nvSpPr>
          <p:cNvPr id="6" name="Text Placeholder 6"/>
          <p:cNvSpPr txBox="1">
            <a:spLocks/>
          </p:cNvSpPr>
          <p:nvPr/>
        </p:nvSpPr>
        <p:spPr bwMode="gray">
          <a:xfrm flipH="1" flipV="1">
            <a:off x="9457159" y="4398869"/>
            <a:ext cx="2734841" cy="2273823"/>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defTabSz="914400" rtl="0" eaLnBrk="1" latinLnBrk="0" hangingPunct="1">
              <a:lnSpc>
                <a:spcPct val="90000"/>
              </a:lnSpc>
              <a:spcBef>
                <a:spcPts val="1200"/>
              </a:spcBef>
              <a:spcAft>
                <a:spcPts val="0"/>
              </a:spcAft>
              <a:buFont typeface="Arial" panose="020B0604020202020204" pitchFamily="34" charset="0"/>
              <a:buNone/>
            </a:pPr>
            <a:r>
              <a:rPr lang="en-US" sz="30000" b="1" i="1" kern="1200" dirty="0">
                <a:solidFill>
                  <a:schemeClr val="accent1"/>
                </a:solidFill>
                <a:latin typeface="+mn-lt"/>
                <a:ea typeface="+mn-ea"/>
                <a:cs typeface="+mn-cs"/>
              </a:rPr>
              <a:t>“</a:t>
            </a:r>
          </a:p>
        </p:txBody>
      </p:sp>
      <p:sp>
        <p:nvSpPr>
          <p:cNvPr id="7" name="Text Placeholder 6"/>
          <p:cNvSpPr>
            <a:spLocks noGrp="1"/>
          </p:cNvSpPr>
          <p:nvPr>
            <p:ph type="body" sz="quarter" idx="13"/>
          </p:nvPr>
        </p:nvSpPr>
        <p:spPr>
          <a:xfrm>
            <a:off x="1074518" y="5160876"/>
            <a:ext cx="3877056" cy="374904"/>
          </a:xfrm>
        </p:spPr>
        <p:txBody>
          <a:bodyPr/>
          <a:lstStyle>
            <a:lvl1pPr marL="0" indent="0">
              <a:buFontTx/>
              <a:buNone/>
              <a:defRPr>
                <a:solidFill>
                  <a:schemeClr val="tx2"/>
                </a:solidFill>
              </a:defRPr>
            </a:lvl1pPr>
          </a:lstStyle>
          <a:p>
            <a:pPr lvl="0"/>
            <a:r>
              <a:rPr lang="en-US"/>
              <a:t>Edit Master text styles</a:t>
            </a:r>
          </a:p>
        </p:txBody>
      </p:sp>
      <p:sp>
        <p:nvSpPr>
          <p:cNvPr id="12" name="Title 1"/>
          <p:cNvSpPr>
            <a:spLocks noGrp="1"/>
          </p:cNvSpPr>
          <p:nvPr>
            <p:ph type="ctrTitle"/>
          </p:nvPr>
        </p:nvSpPr>
        <p:spPr>
          <a:xfrm>
            <a:off x="1074518" y="2434808"/>
            <a:ext cx="9841203" cy="553998"/>
          </a:xfrm>
        </p:spPr>
        <p:txBody>
          <a:bodyPr wrap="square" anchor="t" anchorCtr="0">
            <a:spAutoFit/>
          </a:bodyPr>
          <a:lstStyle>
            <a:lvl1pPr>
              <a:lnSpc>
                <a:spcPct val="100000"/>
              </a:lnSpc>
              <a:defRPr sz="3600" b="1" i="1">
                <a:solidFill>
                  <a:schemeClr val="tx2"/>
                </a:solidFill>
                <a:latin typeface="+mn-lt"/>
              </a:defRPr>
            </a:lvl1pPr>
          </a:lstStyle>
          <a:p>
            <a:r>
              <a:rPr lang="en-US"/>
              <a:t>Click to edit Master title style</a:t>
            </a:r>
            <a:endParaRPr lang="en-US" dirty="0"/>
          </a:p>
        </p:txBody>
      </p:sp>
      <p:cxnSp>
        <p:nvCxnSpPr>
          <p:cNvPr id="8" name="Straight Connector 7"/>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
        <p:nvSpPr>
          <p:cNvPr id="9" name="Text Placeholder 6"/>
          <p:cNvSpPr txBox="1">
            <a:spLocks/>
          </p:cNvSpPr>
          <p:nvPr/>
        </p:nvSpPr>
        <p:spPr bwMode="gray">
          <a:xfrm>
            <a:off x="0" y="-181976"/>
            <a:ext cx="3160295" cy="1929436"/>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30000" i="1" dirty="0">
                <a:solidFill>
                  <a:schemeClr val="accent1"/>
                </a:solidFill>
              </a:rPr>
              <a:t>“</a:t>
            </a:r>
            <a:endParaRPr lang="en-US" sz="30000" dirty="0">
              <a:solidFill>
                <a:schemeClr val="accent1"/>
              </a:solidFill>
            </a:endParaRPr>
          </a:p>
        </p:txBody>
      </p:sp>
      <p:sp>
        <p:nvSpPr>
          <p:cNvPr id="10" name="Text Placeholder 6"/>
          <p:cNvSpPr txBox="1">
            <a:spLocks/>
          </p:cNvSpPr>
          <p:nvPr/>
        </p:nvSpPr>
        <p:spPr bwMode="gray">
          <a:xfrm flipH="1" flipV="1">
            <a:off x="9457159" y="4398869"/>
            <a:ext cx="2734841" cy="2273823"/>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defTabSz="914400" rtl="0" eaLnBrk="1" latinLnBrk="0" hangingPunct="1">
              <a:lnSpc>
                <a:spcPct val="90000"/>
              </a:lnSpc>
              <a:spcBef>
                <a:spcPts val="1200"/>
              </a:spcBef>
              <a:spcAft>
                <a:spcPts val="0"/>
              </a:spcAft>
              <a:buFont typeface="Arial" panose="020B0604020202020204" pitchFamily="34" charset="0"/>
              <a:buNone/>
            </a:pPr>
            <a:r>
              <a:rPr lang="en-US" sz="30000" b="1" i="1" kern="1200" dirty="0">
                <a:solidFill>
                  <a:schemeClr val="accent1"/>
                </a:solidFill>
                <a:latin typeface="+mn-lt"/>
                <a:ea typeface="+mn-ea"/>
                <a:cs typeface="+mn-cs"/>
              </a:rPr>
              <a:t>“</a:t>
            </a:r>
          </a:p>
        </p:txBody>
      </p:sp>
      <p:cxnSp>
        <p:nvCxnSpPr>
          <p:cNvPr id="11" name="Straight Connector 10"/>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
        <p:nvSpPr>
          <p:cNvPr id="13" name="Text Placeholder 6"/>
          <p:cNvSpPr txBox="1">
            <a:spLocks/>
          </p:cNvSpPr>
          <p:nvPr userDrawn="1"/>
        </p:nvSpPr>
        <p:spPr bwMode="gray">
          <a:xfrm>
            <a:off x="0" y="-181976"/>
            <a:ext cx="3160295" cy="1929436"/>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30000" i="1" dirty="0">
                <a:solidFill>
                  <a:schemeClr val="accent1"/>
                </a:solidFill>
              </a:rPr>
              <a:t>“</a:t>
            </a:r>
            <a:endParaRPr lang="en-US" sz="30000" dirty="0">
              <a:solidFill>
                <a:schemeClr val="accent1"/>
              </a:solidFill>
            </a:endParaRPr>
          </a:p>
        </p:txBody>
      </p:sp>
      <p:sp>
        <p:nvSpPr>
          <p:cNvPr id="14" name="Text Placeholder 6"/>
          <p:cNvSpPr txBox="1">
            <a:spLocks/>
          </p:cNvSpPr>
          <p:nvPr userDrawn="1"/>
        </p:nvSpPr>
        <p:spPr bwMode="gray">
          <a:xfrm flipH="1" flipV="1">
            <a:off x="9457159" y="4398869"/>
            <a:ext cx="2734841" cy="2273823"/>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defTabSz="914400" rtl="0" eaLnBrk="1" latinLnBrk="0" hangingPunct="1">
              <a:lnSpc>
                <a:spcPct val="90000"/>
              </a:lnSpc>
              <a:spcBef>
                <a:spcPts val="1200"/>
              </a:spcBef>
              <a:spcAft>
                <a:spcPts val="0"/>
              </a:spcAft>
              <a:buFont typeface="Arial" panose="020B0604020202020204" pitchFamily="34" charset="0"/>
              <a:buNone/>
            </a:pPr>
            <a:r>
              <a:rPr lang="en-US" sz="30000" b="1" i="1" kern="1200" dirty="0">
                <a:solidFill>
                  <a:schemeClr val="accent1"/>
                </a:solidFill>
                <a:latin typeface="+mn-lt"/>
                <a:ea typeface="+mn-ea"/>
                <a:cs typeface="+mn-cs"/>
              </a:rPr>
              <a:t>“</a:t>
            </a:r>
          </a:p>
        </p:txBody>
      </p:sp>
      <p:cxnSp>
        <p:nvCxnSpPr>
          <p:cNvPr id="15" name="Straight Connector 14"/>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247657"/>
      </p:ext>
    </p:extLst>
  </p:cSld>
  <p:clrMapOvr>
    <a:masterClrMapping/>
  </p:clrMapOvr>
  <p:extLst>
    <p:ext uri="{DCECCB84-F9BA-43D5-87BE-67443E8EF086}">
      <p15:sldGuideLst xmlns:p15="http://schemas.microsoft.com/office/powerpoint/2012/main">
        <p15:guide id="1" orient="horz" pos="2088">
          <p15:clr>
            <a:srgbClr val="FBAE40"/>
          </p15:clr>
        </p15:guide>
        <p15:guide id="2" pos="672">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p:cSld name="Quote Teal">
    <p:bg>
      <p:bgPr>
        <a:solidFill>
          <a:srgbClr val="009D93"/>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dirty="0"/>
              <a:t>©2020 Seyfarth Shaw LLP. All rights reserved. Private and Confidential</a:t>
            </a: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dirty="0"/>
          </a:p>
        </p:txBody>
      </p:sp>
      <p:sp>
        <p:nvSpPr>
          <p:cNvPr id="5" name="Text Placeholder 6"/>
          <p:cNvSpPr txBox="1">
            <a:spLocks/>
          </p:cNvSpPr>
          <p:nvPr/>
        </p:nvSpPr>
        <p:spPr bwMode="gray">
          <a:xfrm>
            <a:off x="0" y="-181976"/>
            <a:ext cx="3160295" cy="1929436"/>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30000" i="1" dirty="0">
                <a:solidFill>
                  <a:srgbClr val="96DBD2"/>
                </a:solidFill>
              </a:rPr>
              <a:t>“</a:t>
            </a:r>
            <a:endParaRPr lang="en-US" sz="30000" dirty="0">
              <a:solidFill>
                <a:srgbClr val="96DBD2"/>
              </a:solidFill>
            </a:endParaRPr>
          </a:p>
        </p:txBody>
      </p:sp>
      <p:sp>
        <p:nvSpPr>
          <p:cNvPr id="6" name="Text Placeholder 6"/>
          <p:cNvSpPr txBox="1">
            <a:spLocks/>
          </p:cNvSpPr>
          <p:nvPr/>
        </p:nvSpPr>
        <p:spPr bwMode="gray">
          <a:xfrm flipH="1" flipV="1">
            <a:off x="9457159" y="4398869"/>
            <a:ext cx="2734841" cy="2273823"/>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defTabSz="914400" rtl="0" eaLnBrk="1" latinLnBrk="0" hangingPunct="1">
              <a:lnSpc>
                <a:spcPct val="90000"/>
              </a:lnSpc>
              <a:spcBef>
                <a:spcPts val="1200"/>
              </a:spcBef>
              <a:spcAft>
                <a:spcPts val="0"/>
              </a:spcAft>
              <a:buFont typeface="Arial" panose="020B0604020202020204" pitchFamily="34" charset="0"/>
              <a:buNone/>
            </a:pPr>
            <a:r>
              <a:rPr lang="en-US" sz="30000" b="1" i="1" kern="1200" dirty="0">
                <a:solidFill>
                  <a:srgbClr val="96DBD2"/>
                </a:solidFill>
                <a:latin typeface="+mn-lt"/>
                <a:ea typeface="+mn-ea"/>
                <a:cs typeface="+mn-cs"/>
              </a:rPr>
              <a:t>“</a:t>
            </a:r>
          </a:p>
        </p:txBody>
      </p:sp>
      <p:sp>
        <p:nvSpPr>
          <p:cNvPr id="7" name="Text Placeholder 6"/>
          <p:cNvSpPr>
            <a:spLocks noGrp="1"/>
          </p:cNvSpPr>
          <p:nvPr>
            <p:ph type="body" sz="quarter" idx="13"/>
          </p:nvPr>
        </p:nvSpPr>
        <p:spPr>
          <a:xfrm>
            <a:off x="1074518" y="5160876"/>
            <a:ext cx="3877056" cy="374904"/>
          </a:xfrm>
        </p:spPr>
        <p:txBody>
          <a:bodyPr/>
          <a:lstStyle>
            <a:lvl1pPr marL="0" indent="0">
              <a:buFontTx/>
              <a:buNone/>
              <a:defRPr>
                <a:solidFill>
                  <a:schemeClr val="tx2"/>
                </a:solidFill>
              </a:defRPr>
            </a:lvl1pPr>
          </a:lstStyle>
          <a:p>
            <a:pPr lvl="0"/>
            <a:r>
              <a:rPr lang="en-US"/>
              <a:t>Edit Master text styles</a:t>
            </a:r>
          </a:p>
        </p:txBody>
      </p:sp>
      <p:sp>
        <p:nvSpPr>
          <p:cNvPr id="12" name="Title 1"/>
          <p:cNvSpPr>
            <a:spLocks noGrp="1"/>
          </p:cNvSpPr>
          <p:nvPr>
            <p:ph type="ctrTitle"/>
          </p:nvPr>
        </p:nvSpPr>
        <p:spPr>
          <a:xfrm>
            <a:off x="1074518" y="2434808"/>
            <a:ext cx="9841203" cy="553998"/>
          </a:xfrm>
        </p:spPr>
        <p:txBody>
          <a:bodyPr wrap="square" anchor="t" anchorCtr="0">
            <a:spAutoFit/>
          </a:bodyPr>
          <a:lstStyle>
            <a:lvl1pPr>
              <a:lnSpc>
                <a:spcPct val="100000"/>
              </a:lnSpc>
              <a:defRPr sz="3600" b="1" i="1">
                <a:solidFill>
                  <a:schemeClr val="tx2"/>
                </a:solidFill>
                <a:latin typeface="+mn-lt"/>
              </a:defRPr>
            </a:lvl1pPr>
          </a:lstStyle>
          <a:p>
            <a:r>
              <a:rPr lang="en-US"/>
              <a:t>Click to edit Master title style</a:t>
            </a:r>
            <a:endParaRPr lang="en-US" dirty="0"/>
          </a:p>
        </p:txBody>
      </p:sp>
      <p:cxnSp>
        <p:nvCxnSpPr>
          <p:cNvPr id="8" name="Straight Connector 7"/>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
        <p:nvSpPr>
          <p:cNvPr id="9" name="Text Placeholder 6"/>
          <p:cNvSpPr txBox="1">
            <a:spLocks/>
          </p:cNvSpPr>
          <p:nvPr/>
        </p:nvSpPr>
        <p:spPr bwMode="gray">
          <a:xfrm>
            <a:off x="0" y="-181976"/>
            <a:ext cx="3160295" cy="1929436"/>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30000" i="1" dirty="0">
                <a:solidFill>
                  <a:srgbClr val="96DBD2"/>
                </a:solidFill>
              </a:rPr>
              <a:t>“</a:t>
            </a:r>
            <a:endParaRPr lang="en-US" sz="30000" dirty="0">
              <a:solidFill>
                <a:srgbClr val="96DBD2"/>
              </a:solidFill>
            </a:endParaRPr>
          </a:p>
        </p:txBody>
      </p:sp>
      <p:sp>
        <p:nvSpPr>
          <p:cNvPr id="10" name="Text Placeholder 6"/>
          <p:cNvSpPr txBox="1">
            <a:spLocks/>
          </p:cNvSpPr>
          <p:nvPr/>
        </p:nvSpPr>
        <p:spPr bwMode="gray">
          <a:xfrm flipH="1" flipV="1">
            <a:off x="9457159" y="4398869"/>
            <a:ext cx="2734841" cy="2273823"/>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defTabSz="914400" rtl="0" eaLnBrk="1" latinLnBrk="0" hangingPunct="1">
              <a:lnSpc>
                <a:spcPct val="90000"/>
              </a:lnSpc>
              <a:spcBef>
                <a:spcPts val="1200"/>
              </a:spcBef>
              <a:spcAft>
                <a:spcPts val="0"/>
              </a:spcAft>
              <a:buFont typeface="Arial" panose="020B0604020202020204" pitchFamily="34" charset="0"/>
              <a:buNone/>
            </a:pPr>
            <a:r>
              <a:rPr lang="en-US" sz="30000" b="1" i="1" kern="1200" dirty="0">
                <a:solidFill>
                  <a:srgbClr val="96DBD2"/>
                </a:solidFill>
                <a:latin typeface="+mn-lt"/>
                <a:ea typeface="+mn-ea"/>
                <a:cs typeface="+mn-cs"/>
              </a:rPr>
              <a:t>“</a:t>
            </a:r>
          </a:p>
        </p:txBody>
      </p:sp>
      <p:cxnSp>
        <p:nvCxnSpPr>
          <p:cNvPr id="11" name="Straight Connector 10"/>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
        <p:nvSpPr>
          <p:cNvPr id="13" name="Text Placeholder 6"/>
          <p:cNvSpPr txBox="1">
            <a:spLocks/>
          </p:cNvSpPr>
          <p:nvPr userDrawn="1"/>
        </p:nvSpPr>
        <p:spPr bwMode="gray">
          <a:xfrm>
            <a:off x="0" y="-181976"/>
            <a:ext cx="3160295" cy="1929436"/>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30000" i="1" dirty="0">
                <a:solidFill>
                  <a:srgbClr val="96DBD2"/>
                </a:solidFill>
              </a:rPr>
              <a:t>“</a:t>
            </a:r>
            <a:endParaRPr lang="en-US" sz="30000" dirty="0">
              <a:solidFill>
                <a:srgbClr val="96DBD2"/>
              </a:solidFill>
            </a:endParaRPr>
          </a:p>
        </p:txBody>
      </p:sp>
      <p:sp>
        <p:nvSpPr>
          <p:cNvPr id="14" name="Text Placeholder 6"/>
          <p:cNvSpPr txBox="1">
            <a:spLocks/>
          </p:cNvSpPr>
          <p:nvPr userDrawn="1"/>
        </p:nvSpPr>
        <p:spPr bwMode="gray">
          <a:xfrm flipH="1" flipV="1">
            <a:off x="9457159" y="4398869"/>
            <a:ext cx="2734841" cy="2273823"/>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defTabSz="914400" rtl="0" eaLnBrk="1" latinLnBrk="0" hangingPunct="1">
              <a:lnSpc>
                <a:spcPct val="90000"/>
              </a:lnSpc>
              <a:spcBef>
                <a:spcPts val="1200"/>
              </a:spcBef>
              <a:spcAft>
                <a:spcPts val="0"/>
              </a:spcAft>
              <a:buFont typeface="Arial" panose="020B0604020202020204" pitchFamily="34" charset="0"/>
              <a:buNone/>
            </a:pPr>
            <a:r>
              <a:rPr lang="en-US" sz="30000" b="1" i="1" kern="1200" dirty="0">
                <a:solidFill>
                  <a:srgbClr val="96DBD2"/>
                </a:solidFill>
                <a:latin typeface="+mn-lt"/>
                <a:ea typeface="+mn-ea"/>
                <a:cs typeface="+mn-cs"/>
              </a:rPr>
              <a:t>“</a:t>
            </a:r>
          </a:p>
        </p:txBody>
      </p:sp>
      <p:cxnSp>
        <p:nvCxnSpPr>
          <p:cNvPr id="15" name="Straight Connector 14"/>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470699"/>
      </p:ext>
    </p:extLst>
  </p:cSld>
  <p:clrMapOvr>
    <a:masterClrMapping/>
  </p:clrMapOvr>
  <p:extLst>
    <p:ext uri="{DCECCB84-F9BA-43D5-87BE-67443E8EF086}">
      <p15:sldGuideLst xmlns:p15="http://schemas.microsoft.com/office/powerpoint/2012/main">
        <p15:guide id="1" orient="horz" pos="2088">
          <p15:clr>
            <a:srgbClr val="FBAE40"/>
          </p15:clr>
        </p15:guide>
        <p15:guide id="2" pos="672">
          <p15:clr>
            <a:srgbClr val="FBAE4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p:cSld name="Quote Dark Purple">
    <p:bg>
      <p:bgPr>
        <a:solidFill>
          <a:schemeClr val="accent6"/>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dirty="0"/>
              <a:t>©2020 Seyfarth Shaw LLP. All rights reserved. Private and Confidential</a:t>
            </a: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dirty="0"/>
          </a:p>
        </p:txBody>
      </p:sp>
      <p:sp>
        <p:nvSpPr>
          <p:cNvPr id="5" name="Text Placeholder 6"/>
          <p:cNvSpPr txBox="1">
            <a:spLocks/>
          </p:cNvSpPr>
          <p:nvPr/>
        </p:nvSpPr>
        <p:spPr bwMode="gray">
          <a:xfrm>
            <a:off x="0" y="-181976"/>
            <a:ext cx="3160295" cy="1929436"/>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30000" i="1" dirty="0">
                <a:solidFill>
                  <a:schemeClr val="accent5"/>
                </a:solidFill>
              </a:rPr>
              <a:t>“</a:t>
            </a:r>
            <a:endParaRPr lang="en-US" sz="30000" dirty="0">
              <a:solidFill>
                <a:schemeClr val="accent5"/>
              </a:solidFill>
            </a:endParaRPr>
          </a:p>
        </p:txBody>
      </p:sp>
      <p:sp>
        <p:nvSpPr>
          <p:cNvPr id="6" name="Text Placeholder 6"/>
          <p:cNvSpPr txBox="1">
            <a:spLocks/>
          </p:cNvSpPr>
          <p:nvPr/>
        </p:nvSpPr>
        <p:spPr bwMode="gray">
          <a:xfrm flipH="1" flipV="1">
            <a:off x="9457159" y="4398869"/>
            <a:ext cx="2734841" cy="2273823"/>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defTabSz="914400" rtl="0" eaLnBrk="1" latinLnBrk="0" hangingPunct="1">
              <a:lnSpc>
                <a:spcPct val="90000"/>
              </a:lnSpc>
              <a:spcBef>
                <a:spcPts val="1200"/>
              </a:spcBef>
              <a:spcAft>
                <a:spcPts val="0"/>
              </a:spcAft>
              <a:buFont typeface="Arial" panose="020B0604020202020204" pitchFamily="34" charset="0"/>
              <a:buNone/>
            </a:pPr>
            <a:r>
              <a:rPr lang="en-US" sz="30000" b="1" i="1" kern="1200" dirty="0">
                <a:solidFill>
                  <a:schemeClr val="accent5"/>
                </a:solidFill>
                <a:latin typeface="+mn-lt"/>
                <a:ea typeface="+mn-ea"/>
                <a:cs typeface="+mn-cs"/>
              </a:rPr>
              <a:t>“</a:t>
            </a:r>
          </a:p>
        </p:txBody>
      </p:sp>
      <p:sp>
        <p:nvSpPr>
          <p:cNvPr id="7" name="Text Placeholder 6"/>
          <p:cNvSpPr>
            <a:spLocks noGrp="1"/>
          </p:cNvSpPr>
          <p:nvPr>
            <p:ph type="body" sz="quarter" idx="13"/>
          </p:nvPr>
        </p:nvSpPr>
        <p:spPr>
          <a:xfrm>
            <a:off x="1074518" y="5160876"/>
            <a:ext cx="3877056" cy="374904"/>
          </a:xfrm>
        </p:spPr>
        <p:txBody>
          <a:bodyPr/>
          <a:lstStyle>
            <a:lvl1pPr marL="0" indent="0">
              <a:buFontTx/>
              <a:buNone/>
              <a:defRPr>
                <a:solidFill>
                  <a:schemeClr val="tx2"/>
                </a:solidFill>
              </a:defRPr>
            </a:lvl1pPr>
          </a:lstStyle>
          <a:p>
            <a:pPr lvl="0"/>
            <a:r>
              <a:rPr lang="en-US"/>
              <a:t>Edit Master text styles</a:t>
            </a:r>
          </a:p>
        </p:txBody>
      </p:sp>
      <p:sp>
        <p:nvSpPr>
          <p:cNvPr id="12" name="Title 1"/>
          <p:cNvSpPr>
            <a:spLocks noGrp="1"/>
          </p:cNvSpPr>
          <p:nvPr>
            <p:ph type="ctrTitle"/>
          </p:nvPr>
        </p:nvSpPr>
        <p:spPr>
          <a:xfrm>
            <a:off x="1074518" y="2434808"/>
            <a:ext cx="9841203" cy="553998"/>
          </a:xfrm>
        </p:spPr>
        <p:txBody>
          <a:bodyPr wrap="square" anchor="t" anchorCtr="0">
            <a:spAutoFit/>
          </a:bodyPr>
          <a:lstStyle>
            <a:lvl1pPr>
              <a:lnSpc>
                <a:spcPct val="100000"/>
              </a:lnSpc>
              <a:defRPr sz="3600" b="1" i="1">
                <a:solidFill>
                  <a:schemeClr val="tx2"/>
                </a:solidFill>
                <a:latin typeface="+mn-lt"/>
              </a:defRPr>
            </a:lvl1pPr>
          </a:lstStyle>
          <a:p>
            <a:r>
              <a:rPr lang="en-US"/>
              <a:t>Click to edit Master title style</a:t>
            </a:r>
            <a:endParaRPr lang="en-US" dirty="0"/>
          </a:p>
        </p:txBody>
      </p:sp>
      <p:cxnSp>
        <p:nvCxnSpPr>
          <p:cNvPr id="8" name="Straight Connector 7"/>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
        <p:nvSpPr>
          <p:cNvPr id="9" name="Text Placeholder 6"/>
          <p:cNvSpPr txBox="1">
            <a:spLocks/>
          </p:cNvSpPr>
          <p:nvPr/>
        </p:nvSpPr>
        <p:spPr bwMode="gray">
          <a:xfrm>
            <a:off x="0" y="-181976"/>
            <a:ext cx="3160295" cy="1929436"/>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30000" i="1" dirty="0">
                <a:solidFill>
                  <a:schemeClr val="accent5"/>
                </a:solidFill>
              </a:rPr>
              <a:t>“</a:t>
            </a:r>
            <a:endParaRPr lang="en-US" sz="30000" dirty="0">
              <a:solidFill>
                <a:schemeClr val="accent5"/>
              </a:solidFill>
            </a:endParaRPr>
          </a:p>
        </p:txBody>
      </p:sp>
      <p:sp>
        <p:nvSpPr>
          <p:cNvPr id="10" name="Text Placeholder 6"/>
          <p:cNvSpPr txBox="1">
            <a:spLocks/>
          </p:cNvSpPr>
          <p:nvPr/>
        </p:nvSpPr>
        <p:spPr bwMode="gray">
          <a:xfrm flipH="1" flipV="1">
            <a:off x="9457159" y="4398869"/>
            <a:ext cx="2734841" cy="2273823"/>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defTabSz="914400" rtl="0" eaLnBrk="1" latinLnBrk="0" hangingPunct="1">
              <a:lnSpc>
                <a:spcPct val="90000"/>
              </a:lnSpc>
              <a:spcBef>
                <a:spcPts val="1200"/>
              </a:spcBef>
              <a:spcAft>
                <a:spcPts val="0"/>
              </a:spcAft>
              <a:buFont typeface="Arial" panose="020B0604020202020204" pitchFamily="34" charset="0"/>
              <a:buNone/>
            </a:pPr>
            <a:r>
              <a:rPr lang="en-US" sz="30000" b="1" i="1" kern="1200" dirty="0">
                <a:solidFill>
                  <a:schemeClr val="accent5"/>
                </a:solidFill>
                <a:latin typeface="+mn-lt"/>
                <a:ea typeface="+mn-ea"/>
                <a:cs typeface="+mn-cs"/>
              </a:rPr>
              <a:t>“</a:t>
            </a:r>
          </a:p>
        </p:txBody>
      </p:sp>
      <p:cxnSp>
        <p:nvCxnSpPr>
          <p:cNvPr id="11" name="Straight Connector 10"/>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
        <p:nvSpPr>
          <p:cNvPr id="13" name="Text Placeholder 6"/>
          <p:cNvSpPr txBox="1">
            <a:spLocks/>
          </p:cNvSpPr>
          <p:nvPr userDrawn="1"/>
        </p:nvSpPr>
        <p:spPr bwMode="gray">
          <a:xfrm>
            <a:off x="0" y="-181976"/>
            <a:ext cx="3160295" cy="1929436"/>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30000" i="1" dirty="0">
                <a:solidFill>
                  <a:schemeClr val="accent5"/>
                </a:solidFill>
              </a:rPr>
              <a:t>“</a:t>
            </a:r>
            <a:endParaRPr lang="en-US" sz="30000" dirty="0">
              <a:solidFill>
                <a:schemeClr val="accent5"/>
              </a:solidFill>
            </a:endParaRPr>
          </a:p>
        </p:txBody>
      </p:sp>
      <p:sp>
        <p:nvSpPr>
          <p:cNvPr id="14" name="Text Placeholder 6"/>
          <p:cNvSpPr txBox="1">
            <a:spLocks/>
          </p:cNvSpPr>
          <p:nvPr userDrawn="1"/>
        </p:nvSpPr>
        <p:spPr bwMode="gray">
          <a:xfrm flipH="1" flipV="1">
            <a:off x="9457159" y="4398869"/>
            <a:ext cx="2734841" cy="2273823"/>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defTabSz="914400" rtl="0" eaLnBrk="1" latinLnBrk="0" hangingPunct="1">
              <a:lnSpc>
                <a:spcPct val="90000"/>
              </a:lnSpc>
              <a:spcBef>
                <a:spcPts val="1200"/>
              </a:spcBef>
              <a:spcAft>
                <a:spcPts val="0"/>
              </a:spcAft>
              <a:buFont typeface="Arial" panose="020B0604020202020204" pitchFamily="34" charset="0"/>
              <a:buNone/>
            </a:pPr>
            <a:r>
              <a:rPr lang="en-US" sz="30000" b="1" i="1" kern="1200" dirty="0">
                <a:solidFill>
                  <a:schemeClr val="accent5"/>
                </a:solidFill>
                <a:latin typeface="+mn-lt"/>
                <a:ea typeface="+mn-ea"/>
                <a:cs typeface="+mn-cs"/>
              </a:rPr>
              <a:t>“</a:t>
            </a:r>
          </a:p>
        </p:txBody>
      </p:sp>
      <p:cxnSp>
        <p:nvCxnSpPr>
          <p:cNvPr id="15" name="Straight Connector 14"/>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0586867"/>
      </p:ext>
    </p:extLst>
  </p:cSld>
  <p:clrMapOvr>
    <a:masterClrMapping/>
  </p:clrMapOvr>
  <p:extLst>
    <p:ext uri="{DCECCB84-F9BA-43D5-87BE-67443E8EF086}">
      <p15:sldGuideLst xmlns:p15="http://schemas.microsoft.com/office/powerpoint/2012/main">
        <p15:guide id="1" orient="horz" pos="2088">
          <p15:clr>
            <a:srgbClr val="FBAE40"/>
          </p15:clr>
        </p15:guide>
        <p15:guide id="2" pos="672">
          <p15:clr>
            <a:srgbClr val="FBAE4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p:cSld name="Metrics Black">
    <p:bg>
      <p:bgPr>
        <a:solidFill>
          <a:schemeClr val="bg1"/>
        </a:solidFill>
        <a:effectLst/>
      </p:bgPr>
    </p:bg>
    <p:spTree>
      <p:nvGrpSpPr>
        <p:cNvPr id="1" name=""/>
        <p:cNvGrpSpPr/>
        <p:nvPr/>
      </p:nvGrpSpPr>
      <p:grpSpPr>
        <a:xfrm>
          <a:off x="0" y="0"/>
          <a:ext cx="0" cy="0"/>
          <a:chOff x="0" y="0"/>
          <a:chExt cx="0" cy="0"/>
        </a:xfrm>
      </p:grpSpPr>
      <p:cxnSp>
        <p:nvCxnSpPr>
          <p:cNvPr id="10" name="Straight Connector 9"/>
          <p:cNvCxnSpPr/>
          <p:nvPr/>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sz="quarter" idx="12"/>
          </p:nvPr>
        </p:nvSpPr>
        <p:spPr>
          <a:xfrm>
            <a:off x="6196555" y="3466709"/>
            <a:ext cx="5308600" cy="2743200"/>
          </a:xfrm>
        </p:spPr>
        <p:txBody>
          <a:bodyPr/>
          <a:lstStyle>
            <a:lvl1pPr marL="0" indent="0">
              <a:spcAft>
                <a:spcPts val="0"/>
              </a:spcAft>
              <a:buFontTx/>
              <a:buNone/>
              <a:defRPr sz="2800" b="1">
                <a:solidFill>
                  <a:schemeClr val="tx2"/>
                </a:solidFill>
                <a:latin typeface="+mn-lt"/>
              </a:defRPr>
            </a:lvl1pPr>
            <a:lvl2pPr marL="0" indent="0">
              <a:spcBef>
                <a:spcPts val="0"/>
              </a:spcBef>
              <a:spcAft>
                <a:spcPts val="1200"/>
              </a:spcAft>
              <a:buNone/>
              <a:defRPr>
                <a:solidFill>
                  <a:schemeClr val="bg1"/>
                </a:solidFill>
              </a:defRPr>
            </a:lvl2pPr>
            <a:lvl3pPr marL="511175" indent="-395288">
              <a:defRPr sz="2400">
                <a:solidFill>
                  <a:schemeClr val="bg1"/>
                </a:solidFill>
              </a:defRPr>
            </a:lvl3pPr>
          </a:lstStyle>
          <a:p>
            <a:pPr lvl="0"/>
            <a:r>
              <a:rPr lang="en-US"/>
              <a:t>Edit Master text styles</a:t>
            </a:r>
          </a:p>
        </p:txBody>
      </p:sp>
      <p:sp>
        <p:nvSpPr>
          <p:cNvPr id="12" name="Title 1"/>
          <p:cNvSpPr>
            <a:spLocks noGrp="1"/>
          </p:cNvSpPr>
          <p:nvPr>
            <p:ph type="ctrTitle"/>
          </p:nvPr>
        </p:nvSpPr>
        <p:spPr>
          <a:xfrm>
            <a:off x="466058" y="471832"/>
            <a:ext cx="11118460" cy="2382191"/>
          </a:xfrm>
        </p:spPr>
        <p:txBody>
          <a:bodyPr wrap="square" anchor="b" anchorCtr="0">
            <a:spAutoFit/>
          </a:bodyPr>
          <a:lstStyle>
            <a:lvl1pPr>
              <a:defRPr sz="17200">
                <a:solidFill>
                  <a:schemeClr val="tx2"/>
                </a:solidFill>
                <a:latin typeface="+mj-lt"/>
              </a:defRPr>
            </a:lvl1pPr>
          </a:lstStyle>
          <a:p>
            <a:r>
              <a:rPr lang="en-US"/>
              <a:t>Click to edit Master title style</a:t>
            </a:r>
            <a:endParaRPr lang="en-US" dirty="0"/>
          </a:p>
        </p:txBody>
      </p:sp>
      <p:sp>
        <p:nvSpPr>
          <p:cNvPr id="9" name="Footer Placeholder 4"/>
          <p:cNvSpPr>
            <a:spLocks noGrp="1"/>
          </p:cNvSpPr>
          <p:nvPr>
            <p:ph type="ftr" sz="quarter" idx="3"/>
          </p:nvPr>
        </p:nvSpPr>
        <p:spPr>
          <a:xfrm>
            <a:off x="445988" y="6680386"/>
            <a:ext cx="9144000" cy="123111"/>
          </a:xfrm>
          <a:prstGeom prst="rect">
            <a:avLst/>
          </a:prstGeom>
        </p:spPr>
        <p:txBody>
          <a:bodyPr vert="horz" lIns="0" tIns="0" rIns="0" bIns="0" rtlCol="0" anchor="b" anchorCtr="0">
            <a:spAutoFit/>
          </a:bodyPr>
          <a:lstStyle>
            <a:lvl1pPr algn="l">
              <a:defRPr sz="800">
                <a:solidFill>
                  <a:schemeClr val="tx2"/>
                </a:solidFill>
              </a:defRPr>
            </a:lvl1pPr>
          </a:lstStyle>
          <a:p>
            <a:r>
              <a:rPr lang="en-US" dirty="0"/>
              <a:t>©2020 Seyfarth Shaw LLP. All rights reserved. Private and Confidential</a:t>
            </a:r>
          </a:p>
        </p:txBody>
      </p:sp>
      <p:cxnSp>
        <p:nvCxnSpPr>
          <p:cNvPr id="15" name="Straight Connector 14"/>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8" name="Slide Number Placeholder 5"/>
          <p:cNvSpPr>
            <a:spLocks noGrp="1"/>
          </p:cNvSpPr>
          <p:nvPr>
            <p:ph type="sldNum" sz="quarter" idx="4"/>
          </p:nvPr>
        </p:nvSpPr>
        <p:spPr>
          <a:xfrm>
            <a:off x="11499851" y="6680386"/>
            <a:ext cx="253255" cy="123111"/>
          </a:xfrm>
          <a:prstGeom prst="rect">
            <a:avLst/>
          </a:prstGeom>
        </p:spPr>
        <p:txBody>
          <a:bodyPr vert="horz" wrap="square" lIns="0" tIns="0" rIns="0" bIns="0" rtlCol="0" anchor="ctr">
            <a:spAutoFit/>
          </a:bodyPr>
          <a:lstStyle>
            <a:lvl1pPr algn="r">
              <a:defRPr sz="800">
                <a:solidFill>
                  <a:schemeClr val="tx2"/>
                </a:solidFill>
              </a:defRPr>
            </a:lvl1pPr>
          </a:lstStyle>
          <a:p>
            <a:fld id="{8F61AF13-11BC-4357-89F3-660C939FF256}" type="slidenum">
              <a:rPr lang="en-US" smtClean="0"/>
              <a:pPr/>
              <a:t>‹#›</a:t>
            </a:fld>
            <a:endParaRPr lang="en-US" dirty="0"/>
          </a:p>
        </p:txBody>
      </p:sp>
      <p:cxnSp>
        <p:nvCxnSpPr>
          <p:cNvPr id="11" name="Straight Connector 10"/>
          <p:cNvCxnSpPr/>
          <p:nvPr/>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109229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theme" Target="../theme/theme1.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69.xml"/><Relationship Id="rId18" Type="http://schemas.openxmlformats.org/officeDocument/2006/relationships/slideLayout" Target="../slideLayouts/slideLayout74.xml"/><Relationship Id="rId26" Type="http://schemas.openxmlformats.org/officeDocument/2006/relationships/slideLayout" Target="../slideLayouts/slideLayout82.xml"/><Relationship Id="rId39" Type="http://schemas.openxmlformats.org/officeDocument/2006/relationships/slideLayout" Target="../slideLayouts/slideLayout95.xml"/><Relationship Id="rId21" Type="http://schemas.openxmlformats.org/officeDocument/2006/relationships/slideLayout" Target="../slideLayouts/slideLayout77.xml"/><Relationship Id="rId34" Type="http://schemas.openxmlformats.org/officeDocument/2006/relationships/slideLayout" Target="../slideLayouts/slideLayout90.xml"/><Relationship Id="rId42" Type="http://schemas.openxmlformats.org/officeDocument/2006/relationships/slideLayout" Target="../slideLayouts/slideLayout98.xml"/><Relationship Id="rId47" Type="http://schemas.openxmlformats.org/officeDocument/2006/relationships/slideLayout" Target="../slideLayouts/slideLayout103.xml"/><Relationship Id="rId50" Type="http://schemas.openxmlformats.org/officeDocument/2006/relationships/slideLayout" Target="../slideLayouts/slideLayout106.xml"/><Relationship Id="rId55" Type="http://schemas.openxmlformats.org/officeDocument/2006/relationships/slideLayout" Target="../slideLayouts/slideLayout111.xml"/><Relationship Id="rId7" Type="http://schemas.openxmlformats.org/officeDocument/2006/relationships/slideLayout" Target="../slideLayouts/slideLayout63.xml"/><Relationship Id="rId2" Type="http://schemas.openxmlformats.org/officeDocument/2006/relationships/slideLayout" Target="../slideLayouts/slideLayout58.xml"/><Relationship Id="rId16" Type="http://schemas.openxmlformats.org/officeDocument/2006/relationships/slideLayout" Target="../slideLayouts/slideLayout72.xml"/><Relationship Id="rId29" Type="http://schemas.openxmlformats.org/officeDocument/2006/relationships/slideLayout" Target="../slideLayouts/slideLayout85.xml"/><Relationship Id="rId11" Type="http://schemas.openxmlformats.org/officeDocument/2006/relationships/slideLayout" Target="../slideLayouts/slideLayout67.xml"/><Relationship Id="rId24" Type="http://schemas.openxmlformats.org/officeDocument/2006/relationships/slideLayout" Target="../slideLayouts/slideLayout80.xml"/><Relationship Id="rId32" Type="http://schemas.openxmlformats.org/officeDocument/2006/relationships/slideLayout" Target="../slideLayouts/slideLayout88.xml"/><Relationship Id="rId37" Type="http://schemas.openxmlformats.org/officeDocument/2006/relationships/slideLayout" Target="../slideLayouts/slideLayout93.xml"/><Relationship Id="rId40" Type="http://schemas.openxmlformats.org/officeDocument/2006/relationships/slideLayout" Target="../slideLayouts/slideLayout96.xml"/><Relationship Id="rId45" Type="http://schemas.openxmlformats.org/officeDocument/2006/relationships/slideLayout" Target="../slideLayouts/slideLayout101.xml"/><Relationship Id="rId53" Type="http://schemas.openxmlformats.org/officeDocument/2006/relationships/slideLayout" Target="../slideLayouts/slideLayout109.xml"/><Relationship Id="rId58" Type="http://schemas.openxmlformats.org/officeDocument/2006/relationships/slideLayout" Target="../slideLayouts/slideLayout114.xml"/><Relationship Id="rId5" Type="http://schemas.openxmlformats.org/officeDocument/2006/relationships/slideLayout" Target="../slideLayouts/slideLayout61.xml"/><Relationship Id="rId61" Type="http://schemas.openxmlformats.org/officeDocument/2006/relationships/theme" Target="../theme/theme2.xml"/><Relationship Id="rId19" Type="http://schemas.openxmlformats.org/officeDocument/2006/relationships/slideLayout" Target="../slideLayouts/slideLayout75.xml"/><Relationship Id="rId14" Type="http://schemas.openxmlformats.org/officeDocument/2006/relationships/slideLayout" Target="../slideLayouts/slideLayout70.xml"/><Relationship Id="rId22" Type="http://schemas.openxmlformats.org/officeDocument/2006/relationships/slideLayout" Target="../slideLayouts/slideLayout78.xml"/><Relationship Id="rId27" Type="http://schemas.openxmlformats.org/officeDocument/2006/relationships/slideLayout" Target="../slideLayouts/slideLayout83.xml"/><Relationship Id="rId30" Type="http://schemas.openxmlformats.org/officeDocument/2006/relationships/slideLayout" Target="../slideLayouts/slideLayout86.xml"/><Relationship Id="rId35" Type="http://schemas.openxmlformats.org/officeDocument/2006/relationships/slideLayout" Target="../slideLayouts/slideLayout91.xml"/><Relationship Id="rId43" Type="http://schemas.openxmlformats.org/officeDocument/2006/relationships/slideLayout" Target="../slideLayouts/slideLayout99.xml"/><Relationship Id="rId48" Type="http://schemas.openxmlformats.org/officeDocument/2006/relationships/slideLayout" Target="../slideLayouts/slideLayout104.xml"/><Relationship Id="rId56" Type="http://schemas.openxmlformats.org/officeDocument/2006/relationships/slideLayout" Target="../slideLayouts/slideLayout112.xml"/><Relationship Id="rId8" Type="http://schemas.openxmlformats.org/officeDocument/2006/relationships/slideLayout" Target="../slideLayouts/slideLayout64.xml"/><Relationship Id="rId51" Type="http://schemas.openxmlformats.org/officeDocument/2006/relationships/slideLayout" Target="../slideLayouts/slideLayout107.xml"/><Relationship Id="rId3" Type="http://schemas.openxmlformats.org/officeDocument/2006/relationships/slideLayout" Target="../slideLayouts/slideLayout59.xml"/><Relationship Id="rId12" Type="http://schemas.openxmlformats.org/officeDocument/2006/relationships/slideLayout" Target="../slideLayouts/slideLayout68.xml"/><Relationship Id="rId17" Type="http://schemas.openxmlformats.org/officeDocument/2006/relationships/slideLayout" Target="../slideLayouts/slideLayout73.xml"/><Relationship Id="rId25" Type="http://schemas.openxmlformats.org/officeDocument/2006/relationships/slideLayout" Target="../slideLayouts/slideLayout81.xml"/><Relationship Id="rId33" Type="http://schemas.openxmlformats.org/officeDocument/2006/relationships/slideLayout" Target="../slideLayouts/slideLayout89.xml"/><Relationship Id="rId38" Type="http://schemas.openxmlformats.org/officeDocument/2006/relationships/slideLayout" Target="../slideLayouts/slideLayout94.xml"/><Relationship Id="rId46" Type="http://schemas.openxmlformats.org/officeDocument/2006/relationships/slideLayout" Target="../slideLayouts/slideLayout102.xml"/><Relationship Id="rId59" Type="http://schemas.openxmlformats.org/officeDocument/2006/relationships/slideLayout" Target="../slideLayouts/slideLayout115.xml"/><Relationship Id="rId20" Type="http://schemas.openxmlformats.org/officeDocument/2006/relationships/slideLayout" Target="../slideLayouts/slideLayout76.xml"/><Relationship Id="rId41" Type="http://schemas.openxmlformats.org/officeDocument/2006/relationships/slideLayout" Target="../slideLayouts/slideLayout97.xml"/><Relationship Id="rId54" Type="http://schemas.openxmlformats.org/officeDocument/2006/relationships/slideLayout" Target="../slideLayouts/slideLayout110.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5" Type="http://schemas.openxmlformats.org/officeDocument/2006/relationships/slideLayout" Target="../slideLayouts/slideLayout71.xml"/><Relationship Id="rId23" Type="http://schemas.openxmlformats.org/officeDocument/2006/relationships/slideLayout" Target="../slideLayouts/slideLayout79.xml"/><Relationship Id="rId28" Type="http://schemas.openxmlformats.org/officeDocument/2006/relationships/slideLayout" Target="../slideLayouts/slideLayout84.xml"/><Relationship Id="rId36" Type="http://schemas.openxmlformats.org/officeDocument/2006/relationships/slideLayout" Target="../slideLayouts/slideLayout92.xml"/><Relationship Id="rId49" Type="http://schemas.openxmlformats.org/officeDocument/2006/relationships/slideLayout" Target="../slideLayouts/slideLayout105.xml"/><Relationship Id="rId57" Type="http://schemas.openxmlformats.org/officeDocument/2006/relationships/slideLayout" Target="../slideLayouts/slideLayout113.xml"/><Relationship Id="rId10" Type="http://schemas.openxmlformats.org/officeDocument/2006/relationships/slideLayout" Target="../slideLayouts/slideLayout66.xml"/><Relationship Id="rId31" Type="http://schemas.openxmlformats.org/officeDocument/2006/relationships/slideLayout" Target="../slideLayouts/slideLayout87.xml"/><Relationship Id="rId44" Type="http://schemas.openxmlformats.org/officeDocument/2006/relationships/slideLayout" Target="../slideLayouts/slideLayout100.xml"/><Relationship Id="rId52" Type="http://schemas.openxmlformats.org/officeDocument/2006/relationships/slideLayout" Target="../slideLayouts/slideLayout108.xml"/><Relationship Id="rId60" Type="http://schemas.openxmlformats.org/officeDocument/2006/relationships/slideLayout" Target="../slideLayouts/slideLayout11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9.xml"/><Relationship Id="rId7" Type="http://schemas.openxmlformats.org/officeDocument/2006/relationships/theme" Target="../theme/theme3.xml"/><Relationship Id="rId2" Type="http://schemas.openxmlformats.org/officeDocument/2006/relationships/slideLayout" Target="../slideLayouts/slideLayout118.x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5" Type="http://schemas.openxmlformats.org/officeDocument/2006/relationships/slideLayout" Target="../slideLayouts/slideLayout121.xml"/><Relationship Id="rId4" Type="http://schemas.openxmlformats.org/officeDocument/2006/relationships/slideLayout" Target="../slideLayouts/slideLayout120.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35.xml"/><Relationship Id="rId18" Type="http://schemas.openxmlformats.org/officeDocument/2006/relationships/slideLayout" Target="../slideLayouts/slideLayout140.xml"/><Relationship Id="rId26" Type="http://schemas.openxmlformats.org/officeDocument/2006/relationships/slideLayout" Target="../slideLayouts/slideLayout148.xml"/><Relationship Id="rId39" Type="http://schemas.openxmlformats.org/officeDocument/2006/relationships/slideLayout" Target="../slideLayouts/slideLayout161.xml"/><Relationship Id="rId21" Type="http://schemas.openxmlformats.org/officeDocument/2006/relationships/slideLayout" Target="../slideLayouts/slideLayout143.xml"/><Relationship Id="rId34" Type="http://schemas.openxmlformats.org/officeDocument/2006/relationships/slideLayout" Target="../slideLayouts/slideLayout156.xml"/><Relationship Id="rId42" Type="http://schemas.openxmlformats.org/officeDocument/2006/relationships/slideLayout" Target="../slideLayouts/slideLayout164.xml"/><Relationship Id="rId47" Type="http://schemas.openxmlformats.org/officeDocument/2006/relationships/slideLayout" Target="../slideLayouts/slideLayout169.xml"/><Relationship Id="rId50" Type="http://schemas.openxmlformats.org/officeDocument/2006/relationships/slideLayout" Target="../slideLayouts/slideLayout172.xml"/><Relationship Id="rId55" Type="http://schemas.openxmlformats.org/officeDocument/2006/relationships/slideLayout" Target="../slideLayouts/slideLayout177.xml"/><Relationship Id="rId7" Type="http://schemas.openxmlformats.org/officeDocument/2006/relationships/slideLayout" Target="../slideLayouts/slideLayout129.xml"/><Relationship Id="rId2" Type="http://schemas.openxmlformats.org/officeDocument/2006/relationships/slideLayout" Target="../slideLayouts/slideLayout124.xml"/><Relationship Id="rId16" Type="http://schemas.openxmlformats.org/officeDocument/2006/relationships/slideLayout" Target="../slideLayouts/slideLayout138.xml"/><Relationship Id="rId29" Type="http://schemas.openxmlformats.org/officeDocument/2006/relationships/slideLayout" Target="../slideLayouts/slideLayout151.xml"/><Relationship Id="rId11" Type="http://schemas.openxmlformats.org/officeDocument/2006/relationships/slideLayout" Target="../slideLayouts/slideLayout133.xml"/><Relationship Id="rId24" Type="http://schemas.openxmlformats.org/officeDocument/2006/relationships/slideLayout" Target="../slideLayouts/slideLayout146.xml"/><Relationship Id="rId32" Type="http://schemas.openxmlformats.org/officeDocument/2006/relationships/slideLayout" Target="../slideLayouts/slideLayout154.xml"/><Relationship Id="rId37" Type="http://schemas.openxmlformats.org/officeDocument/2006/relationships/slideLayout" Target="../slideLayouts/slideLayout159.xml"/><Relationship Id="rId40" Type="http://schemas.openxmlformats.org/officeDocument/2006/relationships/slideLayout" Target="../slideLayouts/slideLayout162.xml"/><Relationship Id="rId45" Type="http://schemas.openxmlformats.org/officeDocument/2006/relationships/slideLayout" Target="../slideLayouts/slideLayout167.xml"/><Relationship Id="rId53" Type="http://schemas.openxmlformats.org/officeDocument/2006/relationships/slideLayout" Target="../slideLayouts/slideLayout175.xml"/><Relationship Id="rId58" Type="http://schemas.openxmlformats.org/officeDocument/2006/relationships/slideLayout" Target="../slideLayouts/slideLayout180.xml"/><Relationship Id="rId5" Type="http://schemas.openxmlformats.org/officeDocument/2006/relationships/slideLayout" Target="../slideLayouts/slideLayout127.xml"/><Relationship Id="rId61" Type="http://schemas.openxmlformats.org/officeDocument/2006/relationships/slideLayout" Target="../slideLayouts/slideLayout183.xml"/><Relationship Id="rId19" Type="http://schemas.openxmlformats.org/officeDocument/2006/relationships/slideLayout" Target="../slideLayouts/slideLayout141.xml"/><Relationship Id="rId14" Type="http://schemas.openxmlformats.org/officeDocument/2006/relationships/slideLayout" Target="../slideLayouts/slideLayout136.xml"/><Relationship Id="rId22" Type="http://schemas.openxmlformats.org/officeDocument/2006/relationships/slideLayout" Target="../slideLayouts/slideLayout144.xml"/><Relationship Id="rId27" Type="http://schemas.openxmlformats.org/officeDocument/2006/relationships/slideLayout" Target="../slideLayouts/slideLayout149.xml"/><Relationship Id="rId30" Type="http://schemas.openxmlformats.org/officeDocument/2006/relationships/slideLayout" Target="../slideLayouts/slideLayout152.xml"/><Relationship Id="rId35" Type="http://schemas.openxmlformats.org/officeDocument/2006/relationships/slideLayout" Target="../slideLayouts/slideLayout157.xml"/><Relationship Id="rId43" Type="http://schemas.openxmlformats.org/officeDocument/2006/relationships/slideLayout" Target="../slideLayouts/slideLayout165.xml"/><Relationship Id="rId48" Type="http://schemas.openxmlformats.org/officeDocument/2006/relationships/slideLayout" Target="../slideLayouts/slideLayout170.xml"/><Relationship Id="rId56" Type="http://schemas.openxmlformats.org/officeDocument/2006/relationships/slideLayout" Target="../slideLayouts/slideLayout178.xml"/><Relationship Id="rId8" Type="http://schemas.openxmlformats.org/officeDocument/2006/relationships/slideLayout" Target="../slideLayouts/slideLayout130.xml"/><Relationship Id="rId51" Type="http://schemas.openxmlformats.org/officeDocument/2006/relationships/slideLayout" Target="../slideLayouts/slideLayout173.xml"/><Relationship Id="rId3" Type="http://schemas.openxmlformats.org/officeDocument/2006/relationships/slideLayout" Target="../slideLayouts/slideLayout125.xml"/><Relationship Id="rId12" Type="http://schemas.openxmlformats.org/officeDocument/2006/relationships/slideLayout" Target="../slideLayouts/slideLayout134.xml"/><Relationship Id="rId17" Type="http://schemas.openxmlformats.org/officeDocument/2006/relationships/slideLayout" Target="../slideLayouts/slideLayout139.xml"/><Relationship Id="rId25" Type="http://schemas.openxmlformats.org/officeDocument/2006/relationships/slideLayout" Target="../slideLayouts/slideLayout147.xml"/><Relationship Id="rId33" Type="http://schemas.openxmlformats.org/officeDocument/2006/relationships/slideLayout" Target="../slideLayouts/slideLayout155.xml"/><Relationship Id="rId38" Type="http://schemas.openxmlformats.org/officeDocument/2006/relationships/slideLayout" Target="../slideLayouts/slideLayout160.xml"/><Relationship Id="rId46" Type="http://schemas.openxmlformats.org/officeDocument/2006/relationships/slideLayout" Target="../slideLayouts/slideLayout168.xml"/><Relationship Id="rId59" Type="http://schemas.openxmlformats.org/officeDocument/2006/relationships/slideLayout" Target="../slideLayouts/slideLayout181.xml"/><Relationship Id="rId20" Type="http://schemas.openxmlformats.org/officeDocument/2006/relationships/slideLayout" Target="../slideLayouts/slideLayout142.xml"/><Relationship Id="rId41" Type="http://schemas.openxmlformats.org/officeDocument/2006/relationships/slideLayout" Target="../slideLayouts/slideLayout163.xml"/><Relationship Id="rId54" Type="http://schemas.openxmlformats.org/officeDocument/2006/relationships/slideLayout" Target="../slideLayouts/slideLayout176.xml"/><Relationship Id="rId62" Type="http://schemas.openxmlformats.org/officeDocument/2006/relationships/theme" Target="../theme/theme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5" Type="http://schemas.openxmlformats.org/officeDocument/2006/relationships/slideLayout" Target="../slideLayouts/slideLayout137.xml"/><Relationship Id="rId23" Type="http://schemas.openxmlformats.org/officeDocument/2006/relationships/slideLayout" Target="../slideLayouts/slideLayout145.xml"/><Relationship Id="rId28" Type="http://schemas.openxmlformats.org/officeDocument/2006/relationships/slideLayout" Target="../slideLayouts/slideLayout150.xml"/><Relationship Id="rId36" Type="http://schemas.openxmlformats.org/officeDocument/2006/relationships/slideLayout" Target="../slideLayouts/slideLayout158.xml"/><Relationship Id="rId49" Type="http://schemas.openxmlformats.org/officeDocument/2006/relationships/slideLayout" Target="../slideLayouts/slideLayout171.xml"/><Relationship Id="rId57" Type="http://schemas.openxmlformats.org/officeDocument/2006/relationships/slideLayout" Target="../slideLayouts/slideLayout179.xml"/><Relationship Id="rId10" Type="http://schemas.openxmlformats.org/officeDocument/2006/relationships/slideLayout" Target="../slideLayouts/slideLayout132.xml"/><Relationship Id="rId31" Type="http://schemas.openxmlformats.org/officeDocument/2006/relationships/slideLayout" Target="../slideLayouts/slideLayout153.xml"/><Relationship Id="rId44" Type="http://schemas.openxmlformats.org/officeDocument/2006/relationships/slideLayout" Target="../slideLayouts/slideLayout166.xml"/><Relationship Id="rId52" Type="http://schemas.openxmlformats.org/officeDocument/2006/relationships/slideLayout" Target="../slideLayouts/slideLayout174.xml"/><Relationship Id="rId60" Type="http://schemas.openxmlformats.org/officeDocument/2006/relationships/slideLayout" Target="../slideLayouts/slideLayout182.xml"/><Relationship Id="rId4" Type="http://schemas.openxmlformats.org/officeDocument/2006/relationships/slideLayout" Target="../slideLayouts/slideLayout126.xml"/><Relationship Id="rId9" Type="http://schemas.openxmlformats.org/officeDocument/2006/relationships/slideLayout" Target="../slideLayouts/slideLayout131.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196.xml"/><Relationship Id="rId18" Type="http://schemas.openxmlformats.org/officeDocument/2006/relationships/slideLayout" Target="../slideLayouts/slideLayout201.xml"/><Relationship Id="rId26" Type="http://schemas.openxmlformats.org/officeDocument/2006/relationships/slideLayout" Target="../slideLayouts/slideLayout209.xml"/><Relationship Id="rId39" Type="http://schemas.openxmlformats.org/officeDocument/2006/relationships/slideLayout" Target="../slideLayouts/slideLayout222.xml"/><Relationship Id="rId21" Type="http://schemas.openxmlformats.org/officeDocument/2006/relationships/slideLayout" Target="../slideLayouts/slideLayout204.xml"/><Relationship Id="rId34" Type="http://schemas.openxmlformats.org/officeDocument/2006/relationships/slideLayout" Target="../slideLayouts/slideLayout217.xml"/><Relationship Id="rId42" Type="http://schemas.openxmlformats.org/officeDocument/2006/relationships/slideLayout" Target="../slideLayouts/slideLayout225.xml"/><Relationship Id="rId47" Type="http://schemas.openxmlformats.org/officeDocument/2006/relationships/slideLayout" Target="../slideLayouts/slideLayout230.xml"/><Relationship Id="rId50" Type="http://schemas.openxmlformats.org/officeDocument/2006/relationships/slideLayout" Target="../slideLayouts/slideLayout233.xml"/><Relationship Id="rId55" Type="http://schemas.openxmlformats.org/officeDocument/2006/relationships/slideLayout" Target="../slideLayouts/slideLayout238.xml"/><Relationship Id="rId7" Type="http://schemas.openxmlformats.org/officeDocument/2006/relationships/slideLayout" Target="../slideLayouts/slideLayout190.xml"/><Relationship Id="rId2" Type="http://schemas.openxmlformats.org/officeDocument/2006/relationships/slideLayout" Target="../slideLayouts/slideLayout185.xml"/><Relationship Id="rId16" Type="http://schemas.openxmlformats.org/officeDocument/2006/relationships/slideLayout" Target="../slideLayouts/slideLayout199.xml"/><Relationship Id="rId29" Type="http://schemas.openxmlformats.org/officeDocument/2006/relationships/slideLayout" Target="../slideLayouts/slideLayout212.xml"/><Relationship Id="rId11" Type="http://schemas.openxmlformats.org/officeDocument/2006/relationships/slideLayout" Target="../slideLayouts/slideLayout194.xml"/><Relationship Id="rId24" Type="http://schemas.openxmlformats.org/officeDocument/2006/relationships/slideLayout" Target="../slideLayouts/slideLayout207.xml"/><Relationship Id="rId32" Type="http://schemas.openxmlformats.org/officeDocument/2006/relationships/slideLayout" Target="../slideLayouts/slideLayout215.xml"/><Relationship Id="rId37" Type="http://schemas.openxmlformats.org/officeDocument/2006/relationships/slideLayout" Target="../slideLayouts/slideLayout220.xml"/><Relationship Id="rId40" Type="http://schemas.openxmlformats.org/officeDocument/2006/relationships/slideLayout" Target="../slideLayouts/slideLayout223.xml"/><Relationship Id="rId45" Type="http://schemas.openxmlformats.org/officeDocument/2006/relationships/slideLayout" Target="../slideLayouts/slideLayout228.xml"/><Relationship Id="rId53" Type="http://schemas.openxmlformats.org/officeDocument/2006/relationships/slideLayout" Target="../slideLayouts/slideLayout236.xml"/><Relationship Id="rId58" Type="http://schemas.openxmlformats.org/officeDocument/2006/relationships/slideLayout" Target="../slideLayouts/slideLayout241.xml"/><Relationship Id="rId5" Type="http://schemas.openxmlformats.org/officeDocument/2006/relationships/slideLayout" Target="../slideLayouts/slideLayout188.xml"/><Relationship Id="rId19" Type="http://schemas.openxmlformats.org/officeDocument/2006/relationships/slideLayout" Target="../slideLayouts/slideLayout202.xml"/><Relationship Id="rId4" Type="http://schemas.openxmlformats.org/officeDocument/2006/relationships/slideLayout" Target="../slideLayouts/slideLayout187.xml"/><Relationship Id="rId9" Type="http://schemas.openxmlformats.org/officeDocument/2006/relationships/slideLayout" Target="../slideLayouts/slideLayout192.xml"/><Relationship Id="rId14" Type="http://schemas.openxmlformats.org/officeDocument/2006/relationships/slideLayout" Target="../slideLayouts/slideLayout197.xml"/><Relationship Id="rId22" Type="http://schemas.openxmlformats.org/officeDocument/2006/relationships/slideLayout" Target="../slideLayouts/slideLayout205.xml"/><Relationship Id="rId27" Type="http://schemas.openxmlformats.org/officeDocument/2006/relationships/slideLayout" Target="../slideLayouts/slideLayout210.xml"/><Relationship Id="rId30" Type="http://schemas.openxmlformats.org/officeDocument/2006/relationships/slideLayout" Target="../slideLayouts/slideLayout213.xml"/><Relationship Id="rId35" Type="http://schemas.openxmlformats.org/officeDocument/2006/relationships/slideLayout" Target="../slideLayouts/slideLayout218.xml"/><Relationship Id="rId43" Type="http://schemas.openxmlformats.org/officeDocument/2006/relationships/slideLayout" Target="../slideLayouts/slideLayout226.xml"/><Relationship Id="rId48" Type="http://schemas.openxmlformats.org/officeDocument/2006/relationships/slideLayout" Target="../slideLayouts/slideLayout231.xml"/><Relationship Id="rId56" Type="http://schemas.openxmlformats.org/officeDocument/2006/relationships/slideLayout" Target="../slideLayouts/slideLayout239.xml"/><Relationship Id="rId8" Type="http://schemas.openxmlformats.org/officeDocument/2006/relationships/slideLayout" Target="../slideLayouts/slideLayout191.xml"/><Relationship Id="rId51" Type="http://schemas.openxmlformats.org/officeDocument/2006/relationships/slideLayout" Target="../slideLayouts/slideLayout234.xml"/><Relationship Id="rId3" Type="http://schemas.openxmlformats.org/officeDocument/2006/relationships/slideLayout" Target="../slideLayouts/slideLayout186.xml"/><Relationship Id="rId12" Type="http://schemas.openxmlformats.org/officeDocument/2006/relationships/slideLayout" Target="../slideLayouts/slideLayout195.xml"/><Relationship Id="rId17" Type="http://schemas.openxmlformats.org/officeDocument/2006/relationships/slideLayout" Target="../slideLayouts/slideLayout200.xml"/><Relationship Id="rId25" Type="http://schemas.openxmlformats.org/officeDocument/2006/relationships/slideLayout" Target="../slideLayouts/slideLayout208.xml"/><Relationship Id="rId33" Type="http://schemas.openxmlformats.org/officeDocument/2006/relationships/slideLayout" Target="../slideLayouts/slideLayout216.xml"/><Relationship Id="rId38" Type="http://schemas.openxmlformats.org/officeDocument/2006/relationships/slideLayout" Target="../slideLayouts/slideLayout221.xml"/><Relationship Id="rId46" Type="http://schemas.openxmlformats.org/officeDocument/2006/relationships/slideLayout" Target="../slideLayouts/slideLayout229.xml"/><Relationship Id="rId59" Type="http://schemas.openxmlformats.org/officeDocument/2006/relationships/theme" Target="../theme/theme5.xml"/><Relationship Id="rId20" Type="http://schemas.openxmlformats.org/officeDocument/2006/relationships/slideLayout" Target="../slideLayouts/slideLayout203.xml"/><Relationship Id="rId41" Type="http://schemas.openxmlformats.org/officeDocument/2006/relationships/slideLayout" Target="../slideLayouts/slideLayout224.xml"/><Relationship Id="rId54" Type="http://schemas.openxmlformats.org/officeDocument/2006/relationships/slideLayout" Target="../slideLayouts/slideLayout237.xml"/><Relationship Id="rId1" Type="http://schemas.openxmlformats.org/officeDocument/2006/relationships/slideLayout" Target="../slideLayouts/slideLayout184.xml"/><Relationship Id="rId6" Type="http://schemas.openxmlformats.org/officeDocument/2006/relationships/slideLayout" Target="../slideLayouts/slideLayout189.xml"/><Relationship Id="rId15" Type="http://schemas.openxmlformats.org/officeDocument/2006/relationships/slideLayout" Target="../slideLayouts/slideLayout198.xml"/><Relationship Id="rId23" Type="http://schemas.openxmlformats.org/officeDocument/2006/relationships/slideLayout" Target="../slideLayouts/slideLayout206.xml"/><Relationship Id="rId28" Type="http://schemas.openxmlformats.org/officeDocument/2006/relationships/slideLayout" Target="../slideLayouts/slideLayout211.xml"/><Relationship Id="rId36" Type="http://schemas.openxmlformats.org/officeDocument/2006/relationships/slideLayout" Target="../slideLayouts/slideLayout219.xml"/><Relationship Id="rId49" Type="http://schemas.openxmlformats.org/officeDocument/2006/relationships/slideLayout" Target="../slideLayouts/slideLayout232.xml"/><Relationship Id="rId57" Type="http://schemas.openxmlformats.org/officeDocument/2006/relationships/slideLayout" Target="../slideLayouts/slideLayout240.xml"/><Relationship Id="rId10" Type="http://schemas.openxmlformats.org/officeDocument/2006/relationships/slideLayout" Target="../slideLayouts/slideLayout193.xml"/><Relationship Id="rId31" Type="http://schemas.openxmlformats.org/officeDocument/2006/relationships/slideLayout" Target="../slideLayouts/slideLayout214.xml"/><Relationship Id="rId44" Type="http://schemas.openxmlformats.org/officeDocument/2006/relationships/slideLayout" Target="../slideLayouts/slideLayout227.xml"/><Relationship Id="rId52" Type="http://schemas.openxmlformats.org/officeDocument/2006/relationships/slideLayout" Target="../slideLayouts/slideLayout2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506496"/>
            <a:ext cx="10972800" cy="443198"/>
          </a:xfrm>
          <a:prstGeom prst="rect">
            <a:avLst/>
          </a:prstGeom>
        </p:spPr>
        <p:txBody>
          <a:bodyPr vert="horz" lIns="0" tIns="0" rIns="0" bIns="0" rtlCol="0" anchor="b" anchorCtr="0">
            <a:spAutoFit/>
          </a:bodyPr>
          <a:lstStyle/>
          <a:p>
            <a:r>
              <a:rPr lang="en-US"/>
              <a:t>Click to edit Master title style</a:t>
            </a:r>
            <a:endParaRPr lang="en-US" dirty="0"/>
          </a:p>
        </p:txBody>
      </p:sp>
      <p:sp>
        <p:nvSpPr>
          <p:cNvPr id="3" name="Text Placeholder 2"/>
          <p:cNvSpPr>
            <a:spLocks noGrp="1"/>
          </p:cNvSpPr>
          <p:nvPr>
            <p:ph type="body" idx="1"/>
          </p:nvPr>
        </p:nvSpPr>
        <p:spPr>
          <a:xfrm>
            <a:off x="609600" y="1221849"/>
            <a:ext cx="10972800" cy="5275956"/>
          </a:xfrm>
          <a:prstGeom prst="rect">
            <a:avLst/>
          </a:prstGeom>
        </p:spPr>
        <p:txBody>
          <a:bodyPr vert="horz" lIns="0" tIns="0" rIns="0" bIns="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a:p>
            <a:pPr lvl="6"/>
            <a:r>
              <a:rPr lang="en-GB" dirty="0"/>
              <a:t>Seventh level</a:t>
            </a:r>
          </a:p>
          <a:p>
            <a:pPr lvl="7"/>
            <a:r>
              <a:rPr lang="en-GB" dirty="0"/>
              <a:t>Eight level</a:t>
            </a:r>
          </a:p>
          <a:p>
            <a:pPr lvl="8"/>
            <a:r>
              <a:rPr lang="en-GB" dirty="0"/>
              <a:t>Ninth level</a:t>
            </a:r>
            <a:endParaRPr lang="en-US" dirty="0"/>
          </a:p>
        </p:txBody>
      </p:sp>
      <p:sp>
        <p:nvSpPr>
          <p:cNvPr id="5" name="Footer Placeholder 4"/>
          <p:cNvSpPr>
            <a:spLocks noGrp="1"/>
          </p:cNvSpPr>
          <p:nvPr>
            <p:ph type="ftr" sz="quarter" idx="3"/>
          </p:nvPr>
        </p:nvSpPr>
        <p:spPr>
          <a:xfrm>
            <a:off x="445988" y="6664998"/>
            <a:ext cx="9144000" cy="138499"/>
          </a:xfrm>
          <a:prstGeom prst="rect">
            <a:avLst/>
          </a:prstGeom>
        </p:spPr>
        <p:txBody>
          <a:bodyPr vert="horz" lIns="0" tIns="0" rIns="0" bIns="0" rtlCol="0" anchor="b" anchorCtr="0">
            <a:spAutoFit/>
          </a:bodyPr>
          <a:lstStyle>
            <a:lvl1pPr algn="l">
              <a:defRPr sz="900">
                <a:solidFill>
                  <a:schemeClr val="bg2"/>
                </a:solidFill>
              </a:defRPr>
            </a:lvl1pPr>
          </a:lstStyle>
          <a:p>
            <a:r>
              <a:rPr lang="en-US"/>
              <a:t>©2020 Seyfarth Shaw LLP. All rights reserved. Private and Confidential</a:t>
            </a:r>
            <a:endParaRPr lang="en-US" dirty="0"/>
          </a:p>
        </p:txBody>
      </p:sp>
      <p:sp>
        <p:nvSpPr>
          <p:cNvPr id="6" name="Slide Number Placeholder 5"/>
          <p:cNvSpPr>
            <a:spLocks noGrp="1"/>
          </p:cNvSpPr>
          <p:nvPr>
            <p:ph type="sldNum" sz="quarter" idx="4"/>
          </p:nvPr>
        </p:nvSpPr>
        <p:spPr>
          <a:xfrm>
            <a:off x="11499851" y="6672692"/>
            <a:ext cx="253255" cy="138499"/>
          </a:xfrm>
          <a:prstGeom prst="rect">
            <a:avLst/>
          </a:prstGeom>
        </p:spPr>
        <p:txBody>
          <a:bodyPr vert="horz" wrap="square" lIns="0" tIns="0" rIns="0" bIns="0" rtlCol="0" anchor="ctr">
            <a:spAutoFit/>
          </a:bodyPr>
          <a:lstStyle>
            <a:lvl1pPr algn="r">
              <a:defRPr sz="900">
                <a:solidFill>
                  <a:schemeClr val="bg2"/>
                </a:solidFill>
              </a:defRPr>
            </a:lvl1pPr>
          </a:lstStyle>
          <a:p>
            <a:fld id="{8F61AF13-11BC-4357-89F3-660C939FF256}" type="slidenum">
              <a:rPr lang="en-US" smtClean="0"/>
              <a:pPr/>
              <a:t>‹#›</a:t>
            </a:fld>
            <a:endParaRPr lang="en-US" dirty="0"/>
          </a:p>
        </p:txBody>
      </p:sp>
      <p:cxnSp>
        <p:nvCxnSpPr>
          <p:cNvPr id="8" name="Straight Connector 7"/>
          <p:cNvCxnSpPr/>
          <p:nvPr/>
        </p:nvCxnSpPr>
        <p:spPr>
          <a:xfrm flipV="1">
            <a:off x="382495" y="1085771"/>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9231239"/>
      </p:ext>
    </p:extLst>
  </p:cSld>
  <p:clrMap bg1="dk1" tx1="lt1" bg2="dk2" tx2="lt2" accent1="accent1" accent2="accent2" accent3="accent3" accent4="accent4" accent5="accent5" accent6="accent6" hlink="hlink" folHlink="folHlink"/>
  <p:sldLayoutIdLst>
    <p:sldLayoutId id="2147484092" r:id="rId1"/>
    <p:sldLayoutId id="2147484142" r:id="rId2"/>
    <p:sldLayoutId id="2147484143" r:id="rId3"/>
    <p:sldLayoutId id="2147484165" r:id="rId4"/>
    <p:sldLayoutId id="2147484166" r:id="rId5"/>
    <p:sldLayoutId id="2147484167" r:id="rId6"/>
    <p:sldLayoutId id="2147484168" r:id="rId7"/>
    <p:sldLayoutId id="2147484098" r:id="rId8"/>
    <p:sldLayoutId id="2147484160" r:id="rId9"/>
    <p:sldLayoutId id="2147484100" r:id="rId10"/>
    <p:sldLayoutId id="2147484144" r:id="rId11"/>
    <p:sldLayoutId id="2147484101" r:id="rId12"/>
    <p:sldLayoutId id="2147484169" r:id="rId13"/>
    <p:sldLayoutId id="2147484164" r:id="rId14"/>
    <p:sldLayoutId id="2147484153" r:id="rId15"/>
    <p:sldLayoutId id="2147484106" r:id="rId16"/>
    <p:sldLayoutId id="2147484105" r:id="rId17"/>
    <p:sldLayoutId id="2147484107" r:id="rId18"/>
    <p:sldLayoutId id="2147484108" r:id="rId19"/>
    <p:sldLayoutId id="2147484115" r:id="rId20"/>
    <p:sldLayoutId id="2147484109" r:id="rId21"/>
    <p:sldLayoutId id="2147484110" r:id="rId22"/>
    <p:sldLayoutId id="2147484111" r:id="rId23"/>
    <p:sldLayoutId id="2147484112" r:id="rId24"/>
    <p:sldLayoutId id="2147484114" r:id="rId25"/>
    <p:sldLayoutId id="2147484116" r:id="rId26"/>
    <p:sldLayoutId id="2147484117" r:id="rId27"/>
    <p:sldLayoutId id="2147484127" r:id="rId28"/>
    <p:sldLayoutId id="2147484119" r:id="rId29"/>
    <p:sldLayoutId id="2147484120" r:id="rId30"/>
    <p:sldLayoutId id="2147484118" r:id="rId31"/>
    <p:sldLayoutId id="2147484121" r:id="rId32"/>
    <p:sldLayoutId id="2147484122" r:id="rId33"/>
    <p:sldLayoutId id="2147484123" r:id="rId34"/>
    <p:sldLayoutId id="2147484124" r:id="rId35"/>
    <p:sldLayoutId id="2147484125" r:id="rId36"/>
    <p:sldLayoutId id="2147484126" r:id="rId37"/>
    <p:sldLayoutId id="2147484154" r:id="rId38"/>
    <p:sldLayoutId id="2147484129" r:id="rId39"/>
    <p:sldLayoutId id="2147484128" r:id="rId40"/>
    <p:sldLayoutId id="2147484130" r:id="rId41"/>
    <p:sldLayoutId id="2147484131" r:id="rId42"/>
    <p:sldLayoutId id="2147484132" r:id="rId43"/>
    <p:sldLayoutId id="2147484134" r:id="rId44"/>
    <p:sldLayoutId id="2147484135" r:id="rId45"/>
    <p:sldLayoutId id="2147484170" r:id="rId46"/>
    <p:sldLayoutId id="2147484136" r:id="rId47"/>
    <p:sldLayoutId id="2147484171" r:id="rId48"/>
    <p:sldLayoutId id="2147484139" r:id="rId49"/>
    <p:sldLayoutId id="2147484145" r:id="rId50"/>
    <p:sldLayoutId id="2147484148" r:id="rId51"/>
    <p:sldLayoutId id="2147484149" r:id="rId52"/>
    <p:sldLayoutId id="2147484147" r:id="rId53"/>
    <p:sldLayoutId id="2147484146" r:id="rId54"/>
    <p:sldLayoutId id="2147484150" r:id="rId55"/>
    <p:sldLayoutId id="2147484151" r:id="rId56"/>
  </p:sldLayoutIdLst>
  <p:hf hdr="0" dt="0"/>
  <p:txStyles>
    <p:titleStyle>
      <a:lvl1pPr algn="l" defTabSz="914400" rtl="0" eaLnBrk="1" latinLnBrk="0" hangingPunct="1">
        <a:lnSpc>
          <a:spcPct val="90000"/>
        </a:lnSpc>
        <a:spcBef>
          <a:spcPct val="0"/>
        </a:spcBef>
        <a:buNone/>
        <a:defRPr sz="3200" b="1" kern="1200">
          <a:solidFill>
            <a:schemeClr val="bg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2200" kern="1200">
          <a:solidFill>
            <a:schemeClr val="bg2"/>
          </a:solidFill>
          <a:latin typeface="+mn-lt"/>
          <a:ea typeface="+mn-ea"/>
          <a:cs typeface="+mn-cs"/>
        </a:defRPr>
      </a:lvl1pPr>
      <a:lvl2pPr marL="466344" indent="-228600" algn="l" defTabSz="914400" rtl="0" eaLnBrk="1" latinLnBrk="0" hangingPunct="1">
        <a:lnSpc>
          <a:spcPct val="100000"/>
        </a:lnSpc>
        <a:spcBef>
          <a:spcPts val="0"/>
        </a:spcBef>
        <a:spcAft>
          <a:spcPts val="600"/>
        </a:spcAft>
        <a:buFont typeface="Arial" panose="020B0604020202020204" pitchFamily="34" charset="0"/>
        <a:buChar char="–"/>
        <a:defRPr sz="2200" kern="1200">
          <a:solidFill>
            <a:schemeClr val="bg2"/>
          </a:solidFill>
          <a:latin typeface="+mn-lt"/>
          <a:ea typeface="+mn-ea"/>
          <a:cs typeface="+mn-cs"/>
        </a:defRPr>
      </a:lvl2pPr>
      <a:lvl3pPr marL="685800" indent="-230188" algn="l" defTabSz="914400" rtl="0" eaLnBrk="1" latinLnBrk="0" hangingPunct="1">
        <a:lnSpc>
          <a:spcPct val="100000"/>
        </a:lnSpc>
        <a:spcBef>
          <a:spcPts val="0"/>
        </a:spcBef>
        <a:spcAft>
          <a:spcPts val="600"/>
        </a:spcAft>
        <a:buFont typeface="Wingdings" panose="05000000000000000000" pitchFamily="2" charset="2"/>
        <a:buChar char="§"/>
        <a:defRPr sz="2000" kern="1200">
          <a:solidFill>
            <a:schemeClr val="bg2"/>
          </a:solidFill>
          <a:latin typeface="+mn-lt"/>
          <a:ea typeface="+mn-ea"/>
          <a:cs typeface="+mn-cs"/>
        </a:defRPr>
      </a:lvl3pPr>
      <a:lvl4pPr marL="914400" indent="-220663"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bg2"/>
          </a:solidFill>
          <a:latin typeface="+mn-lt"/>
          <a:ea typeface="+mn-ea"/>
          <a:cs typeface="+mn-cs"/>
        </a:defRPr>
      </a:lvl4pPr>
      <a:lvl5pPr marL="1143000" indent="-2317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bg2"/>
          </a:solidFill>
          <a:latin typeface="+mn-lt"/>
          <a:ea typeface="+mn-ea"/>
          <a:cs typeface="+mn-cs"/>
        </a:defRPr>
      </a:lvl5pPr>
      <a:lvl6pPr marL="1371600" indent="-228600" algn="l" defTabSz="914400" rtl="0" eaLnBrk="1" latinLnBrk="0" hangingPunct="1">
        <a:spcBef>
          <a:spcPts val="0"/>
        </a:spcBef>
        <a:spcAft>
          <a:spcPts val="600"/>
        </a:spcAft>
        <a:buFont typeface="Arial" panose="020B0604020202020204" pitchFamily="34" charset="0"/>
        <a:buChar char="-"/>
        <a:defRPr sz="1600" kern="1200" baseline="0">
          <a:solidFill>
            <a:schemeClr val="bg1"/>
          </a:solidFill>
          <a:latin typeface="+mn-lt"/>
          <a:ea typeface="+mn-ea"/>
          <a:cs typeface="+mn-cs"/>
        </a:defRPr>
      </a:lvl6pPr>
      <a:lvl7pPr marL="1600200" indent="-228600" algn="l" defTabSz="914400" rtl="0" eaLnBrk="1" latinLnBrk="0" hangingPunct="1">
        <a:spcBef>
          <a:spcPts val="0"/>
        </a:spcBef>
        <a:spcAft>
          <a:spcPts val="600"/>
        </a:spcAft>
        <a:buFont typeface="Arial" panose="020B0604020202020204" pitchFamily="34" charset="0"/>
        <a:buChar char="-"/>
        <a:defRPr sz="1600" kern="1200" baseline="0">
          <a:solidFill>
            <a:schemeClr val="bg1"/>
          </a:solidFill>
          <a:latin typeface="+mn-lt"/>
          <a:ea typeface="+mn-ea"/>
          <a:cs typeface="+mn-cs"/>
        </a:defRPr>
      </a:lvl7pPr>
      <a:lvl8pPr marL="1828800" indent="-228600" algn="l" defTabSz="914400" rtl="0" eaLnBrk="1" latinLnBrk="0" hangingPunct="1">
        <a:spcBef>
          <a:spcPts val="0"/>
        </a:spcBef>
        <a:spcAft>
          <a:spcPts val="600"/>
        </a:spcAft>
        <a:buFont typeface="Arial" panose="020B0604020202020204" pitchFamily="34" charset="0"/>
        <a:buChar char="-"/>
        <a:defRPr sz="1600" kern="1200" baseline="0">
          <a:solidFill>
            <a:schemeClr val="bg1"/>
          </a:solidFill>
          <a:latin typeface="+mn-lt"/>
          <a:ea typeface="+mn-ea"/>
          <a:cs typeface="+mn-cs"/>
        </a:defRPr>
      </a:lvl8pPr>
      <a:lvl9pPr marL="2057400" indent="-228600" algn="l" defTabSz="914400" rtl="0" eaLnBrk="1" latinLnBrk="0" hangingPunct="1">
        <a:spcBef>
          <a:spcPts val="0"/>
        </a:spcBef>
        <a:spcAft>
          <a:spcPts val="600"/>
        </a:spcAft>
        <a:buFont typeface="Arial" panose="020B0604020202020204" pitchFamily="34" charset="0"/>
        <a:buChar char="-"/>
        <a:defRPr sz="1600" kern="1200" baseline="0">
          <a:solidFill>
            <a:schemeClr val="bg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506496"/>
            <a:ext cx="10972800" cy="443198"/>
          </a:xfrm>
          <a:prstGeom prst="rect">
            <a:avLst/>
          </a:prstGeom>
        </p:spPr>
        <p:txBody>
          <a:bodyPr vert="horz" lIns="0" tIns="0" rIns="0" bIns="0" rtlCol="0" anchor="b" anchorCtr="0">
            <a:spAutoFit/>
          </a:bodyPr>
          <a:lstStyle/>
          <a:p>
            <a:r>
              <a:rPr lang="en-US"/>
              <a:t>Click to edit Master title style</a:t>
            </a:r>
            <a:endParaRPr lang="en-US" dirty="0"/>
          </a:p>
        </p:txBody>
      </p:sp>
      <p:sp>
        <p:nvSpPr>
          <p:cNvPr id="3" name="Text Placeholder 2"/>
          <p:cNvSpPr>
            <a:spLocks noGrp="1"/>
          </p:cNvSpPr>
          <p:nvPr>
            <p:ph type="body" idx="1"/>
          </p:nvPr>
        </p:nvSpPr>
        <p:spPr>
          <a:xfrm>
            <a:off x="609600" y="1221849"/>
            <a:ext cx="10972800" cy="5275956"/>
          </a:xfrm>
          <a:prstGeom prst="rect">
            <a:avLst/>
          </a:prstGeom>
        </p:spPr>
        <p:txBody>
          <a:bodyPr vert="horz" lIns="0" tIns="0" rIns="0" bIns="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a:p>
            <a:pPr lvl="6"/>
            <a:r>
              <a:rPr lang="en-GB" dirty="0"/>
              <a:t>Seventh level</a:t>
            </a:r>
          </a:p>
          <a:p>
            <a:pPr lvl="7"/>
            <a:r>
              <a:rPr lang="en-GB" dirty="0"/>
              <a:t>Eight level</a:t>
            </a:r>
          </a:p>
          <a:p>
            <a:pPr lvl="8"/>
            <a:r>
              <a:rPr lang="en-GB" dirty="0"/>
              <a:t>Ninth level</a:t>
            </a:r>
            <a:endParaRPr lang="en-US" dirty="0"/>
          </a:p>
        </p:txBody>
      </p:sp>
      <p:sp>
        <p:nvSpPr>
          <p:cNvPr id="5" name="Footer Placeholder 4"/>
          <p:cNvSpPr>
            <a:spLocks noGrp="1"/>
          </p:cNvSpPr>
          <p:nvPr>
            <p:ph type="ftr" sz="quarter" idx="3"/>
          </p:nvPr>
        </p:nvSpPr>
        <p:spPr>
          <a:xfrm>
            <a:off x="445988" y="6664998"/>
            <a:ext cx="9144000" cy="138499"/>
          </a:xfrm>
          <a:prstGeom prst="rect">
            <a:avLst/>
          </a:prstGeom>
        </p:spPr>
        <p:txBody>
          <a:bodyPr vert="horz" lIns="0" tIns="0" rIns="0" bIns="0" rtlCol="0" anchor="b" anchorCtr="0">
            <a:spAutoFit/>
          </a:bodyPr>
          <a:lstStyle>
            <a:lvl1pPr algn="l">
              <a:defRPr sz="900">
                <a:solidFill>
                  <a:schemeClr val="bg2"/>
                </a:solidFill>
              </a:defRPr>
            </a:lvl1pPr>
          </a:lstStyle>
          <a:p>
            <a:r>
              <a:rPr lang="en-US" dirty="0"/>
              <a:t>©2020 Seyfarth Shaw LLP. All rights reserved. Private and Confidential</a:t>
            </a:r>
          </a:p>
        </p:txBody>
      </p:sp>
      <p:sp>
        <p:nvSpPr>
          <p:cNvPr id="6" name="Slide Number Placeholder 5"/>
          <p:cNvSpPr>
            <a:spLocks noGrp="1"/>
          </p:cNvSpPr>
          <p:nvPr>
            <p:ph type="sldNum" sz="quarter" idx="4"/>
          </p:nvPr>
        </p:nvSpPr>
        <p:spPr>
          <a:xfrm>
            <a:off x="11499851" y="6672692"/>
            <a:ext cx="253255" cy="138499"/>
          </a:xfrm>
          <a:prstGeom prst="rect">
            <a:avLst/>
          </a:prstGeom>
        </p:spPr>
        <p:txBody>
          <a:bodyPr vert="horz" wrap="square" lIns="0" tIns="0" rIns="0" bIns="0" rtlCol="0" anchor="ctr">
            <a:spAutoFit/>
          </a:bodyPr>
          <a:lstStyle>
            <a:lvl1pPr algn="r">
              <a:defRPr sz="900">
                <a:solidFill>
                  <a:schemeClr val="bg2"/>
                </a:solidFill>
              </a:defRPr>
            </a:lvl1pPr>
          </a:lstStyle>
          <a:p>
            <a:fld id="{8F61AF13-11BC-4357-89F3-660C939FF256}" type="slidenum">
              <a:rPr lang="en-US" smtClean="0"/>
              <a:pPr/>
              <a:t>‹#›</a:t>
            </a:fld>
            <a:endParaRPr lang="en-US" dirty="0"/>
          </a:p>
        </p:txBody>
      </p:sp>
      <p:cxnSp>
        <p:nvCxnSpPr>
          <p:cNvPr id="8" name="Straight Connector 7"/>
          <p:cNvCxnSpPr/>
          <p:nvPr/>
        </p:nvCxnSpPr>
        <p:spPr>
          <a:xfrm flipV="1">
            <a:off x="382495" y="1085771"/>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726658"/>
      </p:ext>
    </p:extLst>
  </p:cSld>
  <p:clrMap bg1="dk1" tx1="lt1" bg2="dk2" tx2="lt2" accent1="accent1" accent2="accent2" accent3="accent3" accent4="accent4" accent5="accent5" accent6="accent6" hlink="hlink" folHlink="folHlink"/>
  <p:sldLayoutIdLst>
    <p:sldLayoutId id="2147484234" r:id="rId1"/>
    <p:sldLayoutId id="2147484235" r:id="rId2"/>
    <p:sldLayoutId id="2147484236" r:id="rId3"/>
    <p:sldLayoutId id="2147484237" r:id="rId4"/>
    <p:sldLayoutId id="2147484238" r:id="rId5"/>
    <p:sldLayoutId id="2147484239" r:id="rId6"/>
    <p:sldLayoutId id="2147484240" r:id="rId7"/>
    <p:sldLayoutId id="2147484241" r:id="rId8"/>
    <p:sldLayoutId id="2147484242" r:id="rId9"/>
    <p:sldLayoutId id="2147484243" r:id="rId10"/>
    <p:sldLayoutId id="2147484244" r:id="rId11"/>
    <p:sldLayoutId id="2147484245" r:id="rId12"/>
    <p:sldLayoutId id="2147484246" r:id="rId13"/>
    <p:sldLayoutId id="2147484247" r:id="rId14"/>
    <p:sldLayoutId id="2147484248" r:id="rId15"/>
    <p:sldLayoutId id="2147484249" r:id="rId16"/>
    <p:sldLayoutId id="2147484250" r:id="rId17"/>
    <p:sldLayoutId id="2147485004" r:id="rId18"/>
    <p:sldLayoutId id="2147484251" r:id="rId19"/>
    <p:sldLayoutId id="2147484252" r:id="rId20"/>
    <p:sldLayoutId id="2147484253" r:id="rId21"/>
    <p:sldLayoutId id="2147484254" r:id="rId22"/>
    <p:sldLayoutId id="2147484255" r:id="rId23"/>
    <p:sldLayoutId id="2147484256" r:id="rId24"/>
    <p:sldLayoutId id="2147484257" r:id="rId25"/>
    <p:sldLayoutId id="2147484258" r:id="rId26"/>
    <p:sldLayoutId id="2147484259" r:id="rId27"/>
    <p:sldLayoutId id="2147484260" r:id="rId28"/>
    <p:sldLayoutId id="2147484261" r:id="rId29"/>
    <p:sldLayoutId id="2147484262" r:id="rId30"/>
    <p:sldLayoutId id="2147484263" r:id="rId31"/>
    <p:sldLayoutId id="2147484264" r:id="rId32"/>
    <p:sldLayoutId id="2147484265" r:id="rId33"/>
    <p:sldLayoutId id="2147484266" r:id="rId34"/>
    <p:sldLayoutId id="2147484267" r:id="rId35"/>
    <p:sldLayoutId id="2147484268" r:id="rId36"/>
    <p:sldLayoutId id="2147484269" r:id="rId37"/>
    <p:sldLayoutId id="2147484270" r:id="rId38"/>
    <p:sldLayoutId id="2147484271" r:id="rId39"/>
    <p:sldLayoutId id="2147484272" r:id="rId40"/>
    <p:sldLayoutId id="2147484273" r:id="rId41"/>
    <p:sldLayoutId id="2147484274" r:id="rId42"/>
    <p:sldLayoutId id="2147484275" r:id="rId43"/>
    <p:sldLayoutId id="2147484276" r:id="rId44"/>
    <p:sldLayoutId id="2147484277" r:id="rId45"/>
    <p:sldLayoutId id="2147484278" r:id="rId46"/>
    <p:sldLayoutId id="2147484279" r:id="rId47"/>
    <p:sldLayoutId id="2147484280" r:id="rId48"/>
    <p:sldLayoutId id="2147484281" r:id="rId49"/>
    <p:sldLayoutId id="2147484282" r:id="rId50"/>
    <p:sldLayoutId id="2147484283" r:id="rId51"/>
    <p:sldLayoutId id="2147484284" r:id="rId52"/>
    <p:sldLayoutId id="2147484285" r:id="rId53"/>
    <p:sldLayoutId id="2147484286" r:id="rId54"/>
    <p:sldLayoutId id="2147484287" r:id="rId55"/>
    <p:sldLayoutId id="2147484288" r:id="rId56"/>
    <p:sldLayoutId id="2147484289" r:id="rId57"/>
    <p:sldLayoutId id="2147484290" r:id="rId58"/>
    <p:sldLayoutId id="2147484292" r:id="rId59"/>
    <p:sldLayoutId id="2147484827" r:id="rId60"/>
  </p:sldLayoutIdLst>
  <p:hf hdr="0" dt="0"/>
  <p:txStyles>
    <p:titleStyle>
      <a:lvl1pPr algn="l" defTabSz="914400" rtl="0" eaLnBrk="1" latinLnBrk="0" hangingPunct="1">
        <a:lnSpc>
          <a:spcPct val="90000"/>
        </a:lnSpc>
        <a:spcBef>
          <a:spcPct val="0"/>
        </a:spcBef>
        <a:buNone/>
        <a:defRPr sz="3200" b="1" kern="1200">
          <a:solidFill>
            <a:schemeClr val="bg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2200" kern="1200">
          <a:solidFill>
            <a:schemeClr val="bg2"/>
          </a:solidFill>
          <a:latin typeface="+mn-lt"/>
          <a:ea typeface="+mn-ea"/>
          <a:cs typeface="+mn-cs"/>
        </a:defRPr>
      </a:lvl1pPr>
      <a:lvl2pPr marL="466344" indent="-228600" algn="l" defTabSz="914400" rtl="0" eaLnBrk="1" latinLnBrk="0" hangingPunct="1">
        <a:lnSpc>
          <a:spcPct val="100000"/>
        </a:lnSpc>
        <a:spcBef>
          <a:spcPts val="0"/>
        </a:spcBef>
        <a:spcAft>
          <a:spcPts val="600"/>
        </a:spcAft>
        <a:buFont typeface="Arial" panose="020B0604020202020204" pitchFamily="34" charset="0"/>
        <a:buChar char="–"/>
        <a:defRPr sz="2200" kern="1200">
          <a:solidFill>
            <a:schemeClr val="bg2"/>
          </a:solidFill>
          <a:latin typeface="+mn-lt"/>
          <a:ea typeface="+mn-ea"/>
          <a:cs typeface="+mn-cs"/>
        </a:defRPr>
      </a:lvl2pPr>
      <a:lvl3pPr marL="685800" indent="-230188" algn="l" defTabSz="914400" rtl="0" eaLnBrk="1" latinLnBrk="0" hangingPunct="1">
        <a:lnSpc>
          <a:spcPct val="100000"/>
        </a:lnSpc>
        <a:spcBef>
          <a:spcPts val="0"/>
        </a:spcBef>
        <a:spcAft>
          <a:spcPts val="600"/>
        </a:spcAft>
        <a:buFont typeface="Wingdings" panose="05000000000000000000" pitchFamily="2" charset="2"/>
        <a:buChar char="§"/>
        <a:defRPr sz="2000" kern="1200">
          <a:solidFill>
            <a:schemeClr val="bg2"/>
          </a:solidFill>
          <a:latin typeface="+mn-lt"/>
          <a:ea typeface="+mn-ea"/>
          <a:cs typeface="+mn-cs"/>
        </a:defRPr>
      </a:lvl3pPr>
      <a:lvl4pPr marL="914400" indent="-220663"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bg2"/>
          </a:solidFill>
          <a:latin typeface="+mn-lt"/>
          <a:ea typeface="+mn-ea"/>
          <a:cs typeface="+mn-cs"/>
        </a:defRPr>
      </a:lvl4pPr>
      <a:lvl5pPr marL="1143000" indent="-2317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bg2"/>
          </a:solidFill>
          <a:latin typeface="+mn-lt"/>
          <a:ea typeface="+mn-ea"/>
          <a:cs typeface="+mn-cs"/>
        </a:defRPr>
      </a:lvl5pPr>
      <a:lvl6pPr marL="1371600" indent="-228600" algn="l" defTabSz="914400" rtl="0" eaLnBrk="1" latinLnBrk="0" hangingPunct="1">
        <a:spcBef>
          <a:spcPts val="0"/>
        </a:spcBef>
        <a:spcAft>
          <a:spcPts val="600"/>
        </a:spcAft>
        <a:buFont typeface="Arial" panose="020B0604020202020204" pitchFamily="34" charset="0"/>
        <a:buChar char="-"/>
        <a:defRPr sz="1600" kern="1200" baseline="0">
          <a:solidFill>
            <a:schemeClr val="bg1"/>
          </a:solidFill>
          <a:latin typeface="+mn-lt"/>
          <a:ea typeface="+mn-ea"/>
          <a:cs typeface="+mn-cs"/>
        </a:defRPr>
      </a:lvl6pPr>
      <a:lvl7pPr marL="1600200" indent="-228600" algn="l" defTabSz="914400" rtl="0" eaLnBrk="1" latinLnBrk="0" hangingPunct="1">
        <a:spcBef>
          <a:spcPts val="0"/>
        </a:spcBef>
        <a:spcAft>
          <a:spcPts val="600"/>
        </a:spcAft>
        <a:buFont typeface="Arial" panose="020B0604020202020204" pitchFamily="34" charset="0"/>
        <a:buChar char="-"/>
        <a:defRPr sz="1600" kern="1200" baseline="0">
          <a:solidFill>
            <a:schemeClr val="bg1"/>
          </a:solidFill>
          <a:latin typeface="+mn-lt"/>
          <a:ea typeface="+mn-ea"/>
          <a:cs typeface="+mn-cs"/>
        </a:defRPr>
      </a:lvl7pPr>
      <a:lvl8pPr marL="1828800" indent="-228600" algn="l" defTabSz="914400" rtl="0" eaLnBrk="1" latinLnBrk="0" hangingPunct="1">
        <a:spcBef>
          <a:spcPts val="0"/>
        </a:spcBef>
        <a:spcAft>
          <a:spcPts val="600"/>
        </a:spcAft>
        <a:buFont typeface="Arial" panose="020B0604020202020204" pitchFamily="34" charset="0"/>
        <a:buChar char="-"/>
        <a:defRPr sz="1600" kern="1200" baseline="0">
          <a:solidFill>
            <a:schemeClr val="bg1"/>
          </a:solidFill>
          <a:latin typeface="+mn-lt"/>
          <a:ea typeface="+mn-ea"/>
          <a:cs typeface="+mn-cs"/>
        </a:defRPr>
      </a:lvl8pPr>
      <a:lvl9pPr marL="2057400" indent="-228600" algn="l" defTabSz="914400" rtl="0" eaLnBrk="1" latinLnBrk="0" hangingPunct="1">
        <a:spcBef>
          <a:spcPts val="0"/>
        </a:spcBef>
        <a:spcAft>
          <a:spcPts val="600"/>
        </a:spcAft>
        <a:buFont typeface="Arial" panose="020B0604020202020204" pitchFamily="34" charset="0"/>
        <a:buChar char="-"/>
        <a:defRPr sz="1600" kern="1200" baseline="0">
          <a:solidFill>
            <a:schemeClr val="bg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506496"/>
            <a:ext cx="10972800" cy="443198"/>
          </a:xfrm>
          <a:prstGeom prst="rect">
            <a:avLst/>
          </a:prstGeom>
        </p:spPr>
        <p:txBody>
          <a:bodyPr vert="horz" lIns="0" tIns="0" rIns="0" bIns="0" rtlCol="0" anchor="b" anchorCtr="0">
            <a:spAutoFit/>
          </a:bodyPr>
          <a:lstStyle/>
          <a:p>
            <a:r>
              <a:rPr lang="en-US"/>
              <a:t>Click to edit Master title style</a:t>
            </a:r>
            <a:endParaRPr lang="en-US" dirty="0"/>
          </a:p>
        </p:txBody>
      </p:sp>
      <p:sp>
        <p:nvSpPr>
          <p:cNvPr id="3" name="Text Placeholder 2"/>
          <p:cNvSpPr>
            <a:spLocks noGrp="1"/>
          </p:cNvSpPr>
          <p:nvPr>
            <p:ph type="body" idx="1"/>
          </p:nvPr>
        </p:nvSpPr>
        <p:spPr>
          <a:xfrm>
            <a:off x="609600" y="1221849"/>
            <a:ext cx="10972800" cy="5275956"/>
          </a:xfrm>
          <a:prstGeom prst="rect">
            <a:avLst/>
          </a:prstGeom>
        </p:spPr>
        <p:txBody>
          <a:bodyPr vert="horz" lIns="0" tIns="0" rIns="0" bIns="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a:p>
            <a:pPr lvl="6"/>
            <a:r>
              <a:rPr lang="en-GB" dirty="0"/>
              <a:t>Seventh level</a:t>
            </a:r>
          </a:p>
          <a:p>
            <a:pPr lvl="7"/>
            <a:r>
              <a:rPr lang="en-GB" dirty="0"/>
              <a:t>Eighth level</a:t>
            </a:r>
          </a:p>
          <a:p>
            <a:pPr lvl="8"/>
            <a:r>
              <a:rPr lang="en-GB" dirty="0"/>
              <a:t>Ninth level</a:t>
            </a:r>
            <a:endParaRPr lang="en-US" dirty="0"/>
          </a:p>
        </p:txBody>
      </p:sp>
      <p:sp>
        <p:nvSpPr>
          <p:cNvPr id="5" name="Footer Placeholder 4"/>
          <p:cNvSpPr>
            <a:spLocks noGrp="1"/>
          </p:cNvSpPr>
          <p:nvPr>
            <p:ph type="ftr" sz="quarter" idx="3"/>
          </p:nvPr>
        </p:nvSpPr>
        <p:spPr>
          <a:xfrm>
            <a:off x="445988" y="6664998"/>
            <a:ext cx="9144000" cy="138499"/>
          </a:xfrm>
          <a:prstGeom prst="rect">
            <a:avLst/>
          </a:prstGeom>
        </p:spPr>
        <p:txBody>
          <a:bodyPr vert="horz" lIns="0" tIns="0" rIns="0" bIns="0" rtlCol="0" anchor="b" anchorCtr="0">
            <a:spAutoFit/>
          </a:bodyPr>
          <a:lstStyle>
            <a:lvl1pPr algn="l">
              <a:defRPr sz="900">
                <a:solidFill>
                  <a:schemeClr val="bg2"/>
                </a:solidFill>
              </a:defRPr>
            </a:lvl1pPr>
          </a:lstStyle>
          <a:p>
            <a:r>
              <a:rPr lang="en-US" dirty="0"/>
              <a:t>2020 Seyfarth Shaw LLP. All rights reserved. Private and Confidential</a:t>
            </a:r>
          </a:p>
        </p:txBody>
      </p:sp>
      <p:sp>
        <p:nvSpPr>
          <p:cNvPr id="6" name="Slide Number Placeholder 5"/>
          <p:cNvSpPr>
            <a:spLocks noGrp="1"/>
          </p:cNvSpPr>
          <p:nvPr>
            <p:ph type="sldNum" sz="quarter" idx="4"/>
          </p:nvPr>
        </p:nvSpPr>
        <p:spPr>
          <a:xfrm>
            <a:off x="11499851" y="6672692"/>
            <a:ext cx="253255" cy="138499"/>
          </a:xfrm>
          <a:prstGeom prst="rect">
            <a:avLst/>
          </a:prstGeom>
        </p:spPr>
        <p:txBody>
          <a:bodyPr vert="horz" wrap="square" lIns="0" tIns="0" rIns="0" bIns="0" rtlCol="0" anchor="ctr">
            <a:spAutoFit/>
          </a:bodyPr>
          <a:lstStyle>
            <a:lvl1pPr algn="r">
              <a:defRPr sz="900">
                <a:solidFill>
                  <a:schemeClr val="bg2"/>
                </a:solidFill>
              </a:defRPr>
            </a:lvl1pPr>
          </a:lstStyle>
          <a:p>
            <a:fld id="{8F61AF13-11BC-4357-89F3-660C939FF256}" type="slidenum">
              <a:rPr lang="en-US" smtClean="0"/>
              <a:pPr/>
              <a:t>‹#›</a:t>
            </a:fld>
            <a:endParaRPr lang="en-US" dirty="0"/>
          </a:p>
        </p:txBody>
      </p:sp>
      <p:cxnSp>
        <p:nvCxnSpPr>
          <p:cNvPr id="8" name="Straight Connector 7"/>
          <p:cNvCxnSpPr/>
          <p:nvPr/>
        </p:nvCxnSpPr>
        <p:spPr>
          <a:xfrm flipV="1">
            <a:off x="382495" y="1085771"/>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647736"/>
      </p:ext>
    </p:extLst>
  </p:cSld>
  <p:clrMap bg1="dk1" tx1="lt1" bg2="dk2" tx2="lt2" accent1="accent1" accent2="accent2" accent3="accent3" accent4="accent4" accent5="accent5" accent6="accent6" hlink="hlink" folHlink="folHlink"/>
  <p:sldLayoutIdLst>
    <p:sldLayoutId id="2147484296" r:id="rId1"/>
    <p:sldLayoutId id="2147484297" r:id="rId2"/>
    <p:sldLayoutId id="2147484298" r:id="rId3"/>
    <p:sldLayoutId id="2147484300" r:id="rId4"/>
    <p:sldLayoutId id="2147484301" r:id="rId5"/>
    <p:sldLayoutId id="2147484303" r:id="rId6"/>
  </p:sldLayoutIdLst>
  <p:hf hdr="0" dt="0"/>
  <p:txStyles>
    <p:titleStyle>
      <a:lvl1pPr algn="l" defTabSz="914400" rtl="0" eaLnBrk="1" latinLnBrk="0" hangingPunct="1">
        <a:lnSpc>
          <a:spcPct val="90000"/>
        </a:lnSpc>
        <a:spcBef>
          <a:spcPct val="0"/>
        </a:spcBef>
        <a:buNone/>
        <a:defRPr sz="3200" b="1" kern="1200">
          <a:solidFill>
            <a:schemeClr val="bg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2200" kern="1200">
          <a:solidFill>
            <a:schemeClr val="bg2"/>
          </a:solidFill>
          <a:latin typeface="+mn-lt"/>
          <a:ea typeface="+mn-ea"/>
          <a:cs typeface="+mn-cs"/>
        </a:defRPr>
      </a:lvl1pPr>
      <a:lvl2pPr marL="466344" indent="-228600" algn="l" defTabSz="914400" rtl="0" eaLnBrk="1" latinLnBrk="0" hangingPunct="1">
        <a:lnSpc>
          <a:spcPct val="100000"/>
        </a:lnSpc>
        <a:spcBef>
          <a:spcPts val="0"/>
        </a:spcBef>
        <a:spcAft>
          <a:spcPts val="600"/>
        </a:spcAft>
        <a:buFont typeface="Arial" panose="020B0604020202020204" pitchFamily="34" charset="0"/>
        <a:buChar char="–"/>
        <a:defRPr sz="2200" kern="1200">
          <a:solidFill>
            <a:schemeClr val="bg2"/>
          </a:solidFill>
          <a:latin typeface="+mn-lt"/>
          <a:ea typeface="+mn-ea"/>
          <a:cs typeface="+mn-cs"/>
        </a:defRPr>
      </a:lvl2pPr>
      <a:lvl3pPr marL="685800" indent="-230188" algn="l" defTabSz="914400" rtl="0" eaLnBrk="1" latinLnBrk="0" hangingPunct="1">
        <a:lnSpc>
          <a:spcPct val="100000"/>
        </a:lnSpc>
        <a:spcBef>
          <a:spcPts val="0"/>
        </a:spcBef>
        <a:spcAft>
          <a:spcPts val="600"/>
        </a:spcAft>
        <a:buFont typeface="Wingdings" panose="05000000000000000000" pitchFamily="2" charset="2"/>
        <a:buChar char="§"/>
        <a:defRPr sz="2000" kern="1200">
          <a:solidFill>
            <a:schemeClr val="bg2"/>
          </a:solidFill>
          <a:latin typeface="+mn-lt"/>
          <a:ea typeface="+mn-ea"/>
          <a:cs typeface="+mn-cs"/>
        </a:defRPr>
      </a:lvl3pPr>
      <a:lvl4pPr marL="914400" indent="-220663"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bg2"/>
          </a:solidFill>
          <a:latin typeface="+mn-lt"/>
          <a:ea typeface="+mn-ea"/>
          <a:cs typeface="+mn-cs"/>
        </a:defRPr>
      </a:lvl4pPr>
      <a:lvl5pPr marL="1143000" indent="-2317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bg2"/>
          </a:solidFill>
          <a:latin typeface="+mn-lt"/>
          <a:ea typeface="+mn-ea"/>
          <a:cs typeface="+mn-cs"/>
        </a:defRPr>
      </a:lvl5pPr>
      <a:lvl6pPr marL="1371600" indent="-228600" algn="l" defTabSz="914400" rtl="0" eaLnBrk="1" latinLnBrk="0" hangingPunct="1">
        <a:spcBef>
          <a:spcPts val="0"/>
        </a:spcBef>
        <a:spcAft>
          <a:spcPts val="600"/>
        </a:spcAft>
        <a:buFont typeface="Arial" panose="020B0604020202020204" pitchFamily="34" charset="0"/>
        <a:buChar char="-"/>
        <a:defRPr sz="1600" kern="1200">
          <a:solidFill>
            <a:schemeClr val="bg1"/>
          </a:solidFill>
          <a:latin typeface="+mn-lt"/>
          <a:ea typeface="+mn-ea"/>
          <a:cs typeface="+mn-cs"/>
        </a:defRPr>
      </a:lvl6pPr>
      <a:lvl7pPr marL="1600200" indent="-228600" algn="l" defTabSz="914400" rtl="0" eaLnBrk="1" latinLnBrk="0" hangingPunct="1">
        <a:spcBef>
          <a:spcPts val="0"/>
        </a:spcBef>
        <a:spcAft>
          <a:spcPts val="600"/>
        </a:spcAft>
        <a:buFont typeface="Arial" panose="020B0604020202020204" pitchFamily="34" charset="0"/>
        <a:buChar char="-"/>
        <a:defRPr sz="1600" kern="1200" baseline="0">
          <a:solidFill>
            <a:schemeClr val="bg1"/>
          </a:solidFill>
          <a:latin typeface="+mn-lt"/>
          <a:ea typeface="+mn-ea"/>
          <a:cs typeface="+mn-cs"/>
        </a:defRPr>
      </a:lvl7pPr>
      <a:lvl8pPr marL="1828800" indent="-228600" algn="l" defTabSz="914400" rtl="0" eaLnBrk="1" latinLnBrk="0" hangingPunct="1">
        <a:spcBef>
          <a:spcPts val="0"/>
        </a:spcBef>
        <a:spcAft>
          <a:spcPts val="600"/>
        </a:spcAft>
        <a:buFont typeface="Arial" panose="020B0604020202020204" pitchFamily="34" charset="0"/>
        <a:buChar char="-"/>
        <a:defRPr sz="1600" kern="1200" baseline="0">
          <a:solidFill>
            <a:schemeClr val="bg1"/>
          </a:solidFill>
          <a:latin typeface="+mn-lt"/>
          <a:ea typeface="+mn-ea"/>
          <a:cs typeface="+mn-cs"/>
        </a:defRPr>
      </a:lvl8pPr>
      <a:lvl9pPr marL="2057400" indent="-228600" algn="l" defTabSz="914400" rtl="0" eaLnBrk="1" latinLnBrk="0" hangingPunct="1">
        <a:spcBef>
          <a:spcPts val="0"/>
        </a:spcBef>
        <a:spcAft>
          <a:spcPts val="600"/>
        </a:spcAft>
        <a:buFont typeface="Arial" panose="020B0604020202020204" pitchFamily="34" charset="0"/>
        <a:buChar char="-"/>
        <a:defRPr sz="1600" kern="1200" baseline="0">
          <a:solidFill>
            <a:schemeClr val="bg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506496"/>
            <a:ext cx="10972800" cy="443198"/>
          </a:xfrm>
          <a:prstGeom prst="rect">
            <a:avLst/>
          </a:prstGeom>
        </p:spPr>
        <p:txBody>
          <a:bodyPr vert="horz" lIns="0" tIns="0" rIns="0" bIns="0" rtlCol="0" anchor="b" anchorCtr="0">
            <a:spAutoFit/>
          </a:bodyPr>
          <a:lstStyle/>
          <a:p>
            <a:r>
              <a:rPr lang="en-US"/>
              <a:t>Click to edit Master title style</a:t>
            </a:r>
            <a:endParaRPr lang="en-US" dirty="0"/>
          </a:p>
        </p:txBody>
      </p:sp>
      <p:sp>
        <p:nvSpPr>
          <p:cNvPr id="3" name="Text Placeholder 2"/>
          <p:cNvSpPr>
            <a:spLocks noGrp="1"/>
          </p:cNvSpPr>
          <p:nvPr>
            <p:ph type="body" idx="1"/>
          </p:nvPr>
        </p:nvSpPr>
        <p:spPr>
          <a:xfrm>
            <a:off x="609600" y="1221849"/>
            <a:ext cx="10972800" cy="5275956"/>
          </a:xfrm>
          <a:prstGeom prst="rect">
            <a:avLst/>
          </a:prstGeom>
        </p:spPr>
        <p:txBody>
          <a:bodyPr vert="horz" lIns="0" tIns="0" rIns="0" bIns="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a:p>
            <a:pPr lvl="6"/>
            <a:r>
              <a:rPr lang="en-GB" dirty="0"/>
              <a:t>Seventh level</a:t>
            </a:r>
          </a:p>
          <a:p>
            <a:pPr lvl="7"/>
            <a:r>
              <a:rPr lang="en-GB" dirty="0"/>
              <a:t>Eight level</a:t>
            </a:r>
          </a:p>
          <a:p>
            <a:pPr lvl="8"/>
            <a:r>
              <a:rPr lang="en-GB" dirty="0"/>
              <a:t>Ninth level</a:t>
            </a:r>
            <a:endParaRPr lang="en-US" dirty="0"/>
          </a:p>
        </p:txBody>
      </p:sp>
      <p:sp>
        <p:nvSpPr>
          <p:cNvPr id="5" name="Footer Placeholder 4"/>
          <p:cNvSpPr>
            <a:spLocks noGrp="1"/>
          </p:cNvSpPr>
          <p:nvPr>
            <p:ph type="ftr" sz="quarter" idx="3"/>
          </p:nvPr>
        </p:nvSpPr>
        <p:spPr>
          <a:xfrm>
            <a:off x="445988" y="6664998"/>
            <a:ext cx="9144000" cy="138499"/>
          </a:xfrm>
          <a:prstGeom prst="rect">
            <a:avLst/>
          </a:prstGeom>
        </p:spPr>
        <p:txBody>
          <a:bodyPr vert="horz" lIns="0" tIns="0" rIns="0" bIns="0" rtlCol="0" anchor="b" anchorCtr="0">
            <a:spAutoFit/>
          </a:bodyPr>
          <a:lstStyle>
            <a:lvl1pPr algn="l">
              <a:defRPr sz="900">
                <a:solidFill>
                  <a:schemeClr val="bg2"/>
                </a:solidFill>
              </a:defRPr>
            </a:lvl1pPr>
          </a:lstStyle>
          <a:p>
            <a:r>
              <a:rPr lang="en-US" dirty="0"/>
              <a:t>©2021 Seyfarth Shaw LLP. All rights reserved. Private and Confidential</a:t>
            </a:r>
          </a:p>
        </p:txBody>
      </p:sp>
      <p:sp>
        <p:nvSpPr>
          <p:cNvPr id="6" name="Slide Number Placeholder 5"/>
          <p:cNvSpPr>
            <a:spLocks noGrp="1"/>
          </p:cNvSpPr>
          <p:nvPr>
            <p:ph type="sldNum" sz="quarter" idx="4"/>
          </p:nvPr>
        </p:nvSpPr>
        <p:spPr>
          <a:xfrm>
            <a:off x="11499851" y="6672692"/>
            <a:ext cx="253255" cy="138499"/>
          </a:xfrm>
          <a:prstGeom prst="rect">
            <a:avLst/>
          </a:prstGeom>
        </p:spPr>
        <p:txBody>
          <a:bodyPr vert="horz" wrap="square" lIns="0" tIns="0" rIns="0" bIns="0" rtlCol="0" anchor="ctr">
            <a:spAutoFit/>
          </a:bodyPr>
          <a:lstStyle>
            <a:lvl1pPr algn="r">
              <a:defRPr sz="900">
                <a:solidFill>
                  <a:schemeClr val="bg2"/>
                </a:solidFill>
              </a:defRPr>
            </a:lvl1pPr>
          </a:lstStyle>
          <a:p>
            <a:fld id="{8F61AF13-11BC-4357-89F3-660C939FF256}" type="slidenum">
              <a:rPr lang="en-US" smtClean="0"/>
              <a:pPr/>
              <a:t>‹#›</a:t>
            </a:fld>
            <a:endParaRPr lang="en-US" dirty="0"/>
          </a:p>
        </p:txBody>
      </p:sp>
      <p:cxnSp>
        <p:nvCxnSpPr>
          <p:cNvPr id="8" name="Straight Connector 7"/>
          <p:cNvCxnSpPr/>
          <p:nvPr/>
        </p:nvCxnSpPr>
        <p:spPr>
          <a:xfrm flipV="1">
            <a:off x="382495" y="1085771"/>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4184603"/>
      </p:ext>
    </p:extLst>
  </p:cSld>
  <p:clrMap bg1="dk1" tx1="lt1" bg2="dk2" tx2="lt2" accent1="accent1" accent2="accent2" accent3="accent3" accent4="accent4" accent5="accent5" accent6="accent6" hlink="hlink" folHlink="folHlink"/>
  <p:sldLayoutIdLst>
    <p:sldLayoutId id="2147484768" r:id="rId1"/>
    <p:sldLayoutId id="2147484769" r:id="rId2"/>
    <p:sldLayoutId id="2147484770" r:id="rId3"/>
    <p:sldLayoutId id="2147484771" r:id="rId4"/>
    <p:sldLayoutId id="2147484772" r:id="rId5"/>
    <p:sldLayoutId id="2147484773" r:id="rId6"/>
    <p:sldLayoutId id="2147484774" r:id="rId7"/>
    <p:sldLayoutId id="2147484775" r:id="rId8"/>
    <p:sldLayoutId id="2147484776" r:id="rId9"/>
    <p:sldLayoutId id="2147484777" r:id="rId10"/>
    <p:sldLayoutId id="2147484778" r:id="rId11"/>
    <p:sldLayoutId id="2147484779" r:id="rId12"/>
    <p:sldLayoutId id="2147484780" r:id="rId13"/>
    <p:sldLayoutId id="2147484781" r:id="rId14"/>
    <p:sldLayoutId id="2147484782" r:id="rId15"/>
    <p:sldLayoutId id="2147484783" r:id="rId16"/>
    <p:sldLayoutId id="2147484784" r:id="rId17"/>
    <p:sldLayoutId id="2147484785" r:id="rId18"/>
    <p:sldLayoutId id="2147484786" r:id="rId19"/>
    <p:sldLayoutId id="2147484787" r:id="rId20"/>
    <p:sldLayoutId id="2147484788" r:id="rId21"/>
    <p:sldLayoutId id="2147484789" r:id="rId22"/>
    <p:sldLayoutId id="2147484790" r:id="rId23"/>
    <p:sldLayoutId id="2147484791" r:id="rId24"/>
    <p:sldLayoutId id="2147484792" r:id="rId25"/>
    <p:sldLayoutId id="2147484793" r:id="rId26"/>
    <p:sldLayoutId id="2147484794" r:id="rId27"/>
    <p:sldLayoutId id="2147484795" r:id="rId28"/>
    <p:sldLayoutId id="2147484796" r:id="rId29"/>
    <p:sldLayoutId id="2147484797" r:id="rId30"/>
    <p:sldLayoutId id="2147484798" r:id="rId31"/>
    <p:sldLayoutId id="2147484799" r:id="rId32"/>
    <p:sldLayoutId id="2147484800" r:id="rId33"/>
    <p:sldLayoutId id="2147484801" r:id="rId34"/>
    <p:sldLayoutId id="2147484802" r:id="rId35"/>
    <p:sldLayoutId id="2147484803" r:id="rId36"/>
    <p:sldLayoutId id="2147484804" r:id="rId37"/>
    <p:sldLayoutId id="2147484805" r:id="rId38"/>
    <p:sldLayoutId id="2147484806" r:id="rId39"/>
    <p:sldLayoutId id="2147484807" r:id="rId40"/>
    <p:sldLayoutId id="2147484808" r:id="rId41"/>
    <p:sldLayoutId id="2147484809" r:id="rId42"/>
    <p:sldLayoutId id="2147484810" r:id="rId43"/>
    <p:sldLayoutId id="2147484811" r:id="rId44"/>
    <p:sldLayoutId id="2147484812" r:id="rId45"/>
    <p:sldLayoutId id="2147484813" r:id="rId46"/>
    <p:sldLayoutId id="2147484814" r:id="rId47"/>
    <p:sldLayoutId id="2147484815" r:id="rId48"/>
    <p:sldLayoutId id="2147484816" r:id="rId49"/>
    <p:sldLayoutId id="2147484817" r:id="rId50"/>
    <p:sldLayoutId id="2147484818" r:id="rId51"/>
    <p:sldLayoutId id="2147484819" r:id="rId52"/>
    <p:sldLayoutId id="2147484820" r:id="rId53"/>
    <p:sldLayoutId id="2147484821" r:id="rId54"/>
    <p:sldLayoutId id="2147484822" r:id="rId55"/>
    <p:sldLayoutId id="2147484823" r:id="rId56"/>
    <p:sldLayoutId id="2147484824" r:id="rId57"/>
    <p:sldLayoutId id="2147484825" r:id="rId58"/>
    <p:sldLayoutId id="2147484826" r:id="rId59"/>
    <p:sldLayoutId id="2147485003" r:id="rId60"/>
    <p:sldLayoutId id="2147485005" r:id="rId61"/>
  </p:sldLayoutIdLst>
  <p:hf hdr="0" dt="0"/>
  <p:txStyles>
    <p:titleStyle>
      <a:lvl1pPr algn="l" defTabSz="914400" rtl="0" eaLnBrk="1" latinLnBrk="0" hangingPunct="1">
        <a:lnSpc>
          <a:spcPct val="90000"/>
        </a:lnSpc>
        <a:spcBef>
          <a:spcPct val="0"/>
        </a:spcBef>
        <a:buNone/>
        <a:defRPr sz="3200" b="1" kern="1200">
          <a:solidFill>
            <a:schemeClr val="bg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2200" kern="1200">
          <a:solidFill>
            <a:schemeClr val="bg2"/>
          </a:solidFill>
          <a:latin typeface="+mn-lt"/>
          <a:ea typeface="+mn-ea"/>
          <a:cs typeface="+mn-cs"/>
        </a:defRPr>
      </a:lvl1pPr>
      <a:lvl2pPr marL="466344" indent="-228600" algn="l" defTabSz="914400" rtl="0" eaLnBrk="1" latinLnBrk="0" hangingPunct="1">
        <a:lnSpc>
          <a:spcPct val="100000"/>
        </a:lnSpc>
        <a:spcBef>
          <a:spcPts val="0"/>
        </a:spcBef>
        <a:spcAft>
          <a:spcPts val="600"/>
        </a:spcAft>
        <a:buFont typeface="Arial" panose="020B0604020202020204" pitchFamily="34" charset="0"/>
        <a:buChar char="–"/>
        <a:defRPr sz="2200" kern="1200">
          <a:solidFill>
            <a:schemeClr val="bg2"/>
          </a:solidFill>
          <a:latin typeface="+mn-lt"/>
          <a:ea typeface="+mn-ea"/>
          <a:cs typeface="+mn-cs"/>
        </a:defRPr>
      </a:lvl2pPr>
      <a:lvl3pPr marL="685800" indent="-230188" algn="l" defTabSz="914400" rtl="0" eaLnBrk="1" latinLnBrk="0" hangingPunct="1">
        <a:lnSpc>
          <a:spcPct val="100000"/>
        </a:lnSpc>
        <a:spcBef>
          <a:spcPts val="0"/>
        </a:spcBef>
        <a:spcAft>
          <a:spcPts val="600"/>
        </a:spcAft>
        <a:buFont typeface="Wingdings" panose="05000000000000000000" pitchFamily="2" charset="2"/>
        <a:buChar char="§"/>
        <a:defRPr sz="2000" kern="1200">
          <a:solidFill>
            <a:schemeClr val="bg2"/>
          </a:solidFill>
          <a:latin typeface="+mn-lt"/>
          <a:ea typeface="+mn-ea"/>
          <a:cs typeface="+mn-cs"/>
        </a:defRPr>
      </a:lvl3pPr>
      <a:lvl4pPr marL="914400" indent="-220663"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bg2"/>
          </a:solidFill>
          <a:latin typeface="+mn-lt"/>
          <a:ea typeface="+mn-ea"/>
          <a:cs typeface="+mn-cs"/>
        </a:defRPr>
      </a:lvl4pPr>
      <a:lvl5pPr marL="1143000" indent="-2317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bg2"/>
          </a:solidFill>
          <a:latin typeface="+mn-lt"/>
          <a:ea typeface="+mn-ea"/>
          <a:cs typeface="+mn-cs"/>
        </a:defRPr>
      </a:lvl5pPr>
      <a:lvl6pPr marL="1371600" indent="-228600" algn="l" defTabSz="914400" rtl="0" eaLnBrk="1" latinLnBrk="0" hangingPunct="1">
        <a:spcBef>
          <a:spcPts val="0"/>
        </a:spcBef>
        <a:spcAft>
          <a:spcPts val="600"/>
        </a:spcAft>
        <a:buFont typeface="Arial" panose="020B0604020202020204" pitchFamily="34" charset="0"/>
        <a:buChar char="-"/>
        <a:defRPr sz="1600" kern="1200" baseline="0">
          <a:solidFill>
            <a:schemeClr val="bg1"/>
          </a:solidFill>
          <a:latin typeface="+mn-lt"/>
          <a:ea typeface="+mn-ea"/>
          <a:cs typeface="+mn-cs"/>
        </a:defRPr>
      </a:lvl6pPr>
      <a:lvl7pPr marL="1600200" indent="-228600" algn="l" defTabSz="914400" rtl="0" eaLnBrk="1" latinLnBrk="0" hangingPunct="1">
        <a:spcBef>
          <a:spcPts val="0"/>
        </a:spcBef>
        <a:spcAft>
          <a:spcPts val="600"/>
        </a:spcAft>
        <a:buFont typeface="Arial" panose="020B0604020202020204" pitchFamily="34" charset="0"/>
        <a:buChar char="-"/>
        <a:defRPr sz="1600" kern="1200" baseline="0">
          <a:solidFill>
            <a:schemeClr val="bg1"/>
          </a:solidFill>
          <a:latin typeface="+mn-lt"/>
          <a:ea typeface="+mn-ea"/>
          <a:cs typeface="+mn-cs"/>
        </a:defRPr>
      </a:lvl7pPr>
      <a:lvl8pPr marL="1828800" indent="-228600" algn="l" defTabSz="914400" rtl="0" eaLnBrk="1" latinLnBrk="0" hangingPunct="1">
        <a:spcBef>
          <a:spcPts val="0"/>
        </a:spcBef>
        <a:spcAft>
          <a:spcPts val="600"/>
        </a:spcAft>
        <a:buFont typeface="Arial" panose="020B0604020202020204" pitchFamily="34" charset="0"/>
        <a:buChar char="-"/>
        <a:defRPr sz="1600" kern="1200" baseline="0">
          <a:solidFill>
            <a:schemeClr val="bg1"/>
          </a:solidFill>
          <a:latin typeface="+mn-lt"/>
          <a:ea typeface="+mn-ea"/>
          <a:cs typeface="+mn-cs"/>
        </a:defRPr>
      </a:lvl8pPr>
      <a:lvl9pPr marL="2057400" indent="-228600" algn="l" defTabSz="914400" rtl="0" eaLnBrk="1" latinLnBrk="0" hangingPunct="1">
        <a:spcBef>
          <a:spcPts val="0"/>
        </a:spcBef>
        <a:spcAft>
          <a:spcPts val="600"/>
        </a:spcAft>
        <a:buFont typeface="Arial" panose="020B0604020202020204" pitchFamily="34" charset="0"/>
        <a:buChar char="-"/>
        <a:defRPr sz="1600" kern="1200" baseline="0">
          <a:solidFill>
            <a:schemeClr val="bg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506496"/>
            <a:ext cx="10972800" cy="443198"/>
          </a:xfrm>
          <a:prstGeom prst="rect">
            <a:avLst/>
          </a:prstGeom>
        </p:spPr>
        <p:txBody>
          <a:bodyPr vert="horz" lIns="0" tIns="0" rIns="0" bIns="0" rtlCol="0" anchor="b" anchorCtr="0">
            <a:spAutoFit/>
          </a:bodyPr>
          <a:lstStyle/>
          <a:p>
            <a:r>
              <a:rPr lang="en-US"/>
              <a:t>Click to edit Master title style</a:t>
            </a:r>
            <a:endParaRPr lang="en-US" dirty="0"/>
          </a:p>
        </p:txBody>
      </p:sp>
      <p:sp>
        <p:nvSpPr>
          <p:cNvPr id="3" name="Text Placeholder 2"/>
          <p:cNvSpPr>
            <a:spLocks noGrp="1"/>
          </p:cNvSpPr>
          <p:nvPr>
            <p:ph type="body" idx="1"/>
          </p:nvPr>
        </p:nvSpPr>
        <p:spPr>
          <a:xfrm>
            <a:off x="609600" y="1221849"/>
            <a:ext cx="10972800" cy="5275956"/>
          </a:xfrm>
          <a:prstGeom prst="rect">
            <a:avLst/>
          </a:prstGeom>
        </p:spPr>
        <p:txBody>
          <a:bodyPr vert="horz" lIns="0" tIns="0" rIns="0" bIns="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a:p>
            <a:pPr lvl="6"/>
            <a:r>
              <a:rPr lang="en-GB" dirty="0"/>
              <a:t>Seventh level</a:t>
            </a:r>
          </a:p>
          <a:p>
            <a:pPr lvl="7"/>
            <a:r>
              <a:rPr lang="en-GB" dirty="0"/>
              <a:t>Eight level</a:t>
            </a:r>
          </a:p>
          <a:p>
            <a:pPr lvl="8"/>
            <a:r>
              <a:rPr lang="en-GB" dirty="0"/>
              <a:t>Ninth level</a:t>
            </a:r>
            <a:endParaRPr lang="en-US" dirty="0"/>
          </a:p>
        </p:txBody>
      </p:sp>
      <p:sp>
        <p:nvSpPr>
          <p:cNvPr id="5" name="Footer Placeholder 4"/>
          <p:cNvSpPr>
            <a:spLocks noGrp="1"/>
          </p:cNvSpPr>
          <p:nvPr>
            <p:ph type="ftr" sz="quarter" idx="3"/>
          </p:nvPr>
        </p:nvSpPr>
        <p:spPr>
          <a:xfrm>
            <a:off x="445988" y="6664998"/>
            <a:ext cx="9144000" cy="138499"/>
          </a:xfrm>
          <a:prstGeom prst="rect">
            <a:avLst/>
          </a:prstGeom>
        </p:spPr>
        <p:txBody>
          <a:bodyPr vert="horz" lIns="0" tIns="0" rIns="0" bIns="0" rtlCol="0" anchor="b" anchorCtr="0">
            <a:spAutoFit/>
          </a:bodyPr>
          <a:lstStyle>
            <a:lvl1pPr algn="l">
              <a:defRPr sz="900">
                <a:solidFill>
                  <a:schemeClr val="bg2"/>
                </a:solidFill>
              </a:defRPr>
            </a:lvl1pPr>
          </a:lstStyle>
          <a:p>
            <a:r>
              <a:rPr lang="en-US"/>
              <a:t>©2020 Seyfarth Shaw LLP. All rights reserved. Private and Confidential</a:t>
            </a:r>
            <a:endParaRPr lang="en-US" dirty="0"/>
          </a:p>
        </p:txBody>
      </p:sp>
      <p:sp>
        <p:nvSpPr>
          <p:cNvPr id="6" name="Slide Number Placeholder 5"/>
          <p:cNvSpPr>
            <a:spLocks noGrp="1"/>
          </p:cNvSpPr>
          <p:nvPr>
            <p:ph type="sldNum" sz="quarter" idx="4"/>
          </p:nvPr>
        </p:nvSpPr>
        <p:spPr>
          <a:xfrm>
            <a:off x="11499851" y="6672692"/>
            <a:ext cx="253255" cy="138499"/>
          </a:xfrm>
          <a:prstGeom prst="rect">
            <a:avLst/>
          </a:prstGeom>
        </p:spPr>
        <p:txBody>
          <a:bodyPr vert="horz" wrap="square" lIns="0" tIns="0" rIns="0" bIns="0" rtlCol="0" anchor="ctr">
            <a:spAutoFit/>
          </a:bodyPr>
          <a:lstStyle>
            <a:lvl1pPr algn="r">
              <a:defRPr sz="900">
                <a:solidFill>
                  <a:schemeClr val="bg2"/>
                </a:solidFill>
              </a:defRPr>
            </a:lvl1pPr>
          </a:lstStyle>
          <a:p>
            <a:fld id="{8F61AF13-11BC-4357-89F3-660C939FF256}" type="slidenum">
              <a:rPr lang="en-US" smtClean="0"/>
              <a:pPr/>
              <a:t>‹#›</a:t>
            </a:fld>
            <a:endParaRPr lang="en-US" dirty="0"/>
          </a:p>
        </p:txBody>
      </p:sp>
      <p:cxnSp>
        <p:nvCxnSpPr>
          <p:cNvPr id="8" name="Straight Connector 7"/>
          <p:cNvCxnSpPr/>
          <p:nvPr/>
        </p:nvCxnSpPr>
        <p:spPr>
          <a:xfrm flipV="1">
            <a:off x="382495" y="1085771"/>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5301551"/>
      </p:ext>
    </p:extLst>
  </p:cSld>
  <p:clrMap bg1="dk1" tx1="lt1" bg2="dk2" tx2="lt2" accent1="accent1" accent2="accent2" accent3="accent3" accent4="accent4" accent5="accent5" accent6="accent6" hlink="hlink" folHlink="folHlink"/>
  <p:sldLayoutIdLst>
    <p:sldLayoutId id="2147484829" r:id="rId1"/>
    <p:sldLayoutId id="2147484830" r:id="rId2"/>
    <p:sldLayoutId id="2147484831" r:id="rId3"/>
    <p:sldLayoutId id="2147484832" r:id="rId4"/>
    <p:sldLayoutId id="2147484833" r:id="rId5"/>
    <p:sldLayoutId id="2147484834" r:id="rId6"/>
    <p:sldLayoutId id="2147484835" r:id="rId7"/>
    <p:sldLayoutId id="2147484836" r:id="rId8"/>
    <p:sldLayoutId id="2147484837" r:id="rId9"/>
    <p:sldLayoutId id="2147484838" r:id="rId10"/>
    <p:sldLayoutId id="2147484839" r:id="rId11"/>
    <p:sldLayoutId id="2147484840" r:id="rId12"/>
    <p:sldLayoutId id="2147484841" r:id="rId13"/>
    <p:sldLayoutId id="2147484842" r:id="rId14"/>
    <p:sldLayoutId id="2147484843" r:id="rId15"/>
    <p:sldLayoutId id="2147484844" r:id="rId16"/>
    <p:sldLayoutId id="2147484845" r:id="rId17"/>
    <p:sldLayoutId id="2147484846" r:id="rId18"/>
    <p:sldLayoutId id="2147484847" r:id="rId19"/>
    <p:sldLayoutId id="2147484848" r:id="rId20"/>
    <p:sldLayoutId id="2147484849" r:id="rId21"/>
    <p:sldLayoutId id="2147484850" r:id="rId22"/>
    <p:sldLayoutId id="2147484851" r:id="rId23"/>
    <p:sldLayoutId id="2147484852" r:id="rId24"/>
    <p:sldLayoutId id="2147484853" r:id="rId25"/>
    <p:sldLayoutId id="2147484854" r:id="rId26"/>
    <p:sldLayoutId id="2147484855" r:id="rId27"/>
    <p:sldLayoutId id="2147484856" r:id="rId28"/>
    <p:sldLayoutId id="2147484857" r:id="rId29"/>
    <p:sldLayoutId id="2147484858" r:id="rId30"/>
    <p:sldLayoutId id="2147484859" r:id="rId31"/>
    <p:sldLayoutId id="2147484860" r:id="rId32"/>
    <p:sldLayoutId id="2147484886" r:id="rId33"/>
    <p:sldLayoutId id="2147484861" r:id="rId34"/>
    <p:sldLayoutId id="2147484862" r:id="rId35"/>
    <p:sldLayoutId id="2147484863" r:id="rId36"/>
    <p:sldLayoutId id="2147484864" r:id="rId37"/>
    <p:sldLayoutId id="2147484865" r:id="rId38"/>
    <p:sldLayoutId id="2147484866" r:id="rId39"/>
    <p:sldLayoutId id="2147484867" r:id="rId40"/>
    <p:sldLayoutId id="2147484868" r:id="rId41"/>
    <p:sldLayoutId id="2147484869" r:id="rId42"/>
    <p:sldLayoutId id="2147484870" r:id="rId43"/>
    <p:sldLayoutId id="2147484871" r:id="rId44"/>
    <p:sldLayoutId id="2147484872" r:id="rId45"/>
    <p:sldLayoutId id="2147484873" r:id="rId46"/>
    <p:sldLayoutId id="2147484874" r:id="rId47"/>
    <p:sldLayoutId id="2147484875" r:id="rId48"/>
    <p:sldLayoutId id="2147484876" r:id="rId49"/>
    <p:sldLayoutId id="2147484877" r:id="rId50"/>
    <p:sldLayoutId id="2147484878" r:id="rId51"/>
    <p:sldLayoutId id="2147484879" r:id="rId52"/>
    <p:sldLayoutId id="2147484880" r:id="rId53"/>
    <p:sldLayoutId id="2147484881" r:id="rId54"/>
    <p:sldLayoutId id="2147484882" r:id="rId55"/>
    <p:sldLayoutId id="2147484883" r:id="rId56"/>
    <p:sldLayoutId id="2147484884" r:id="rId57"/>
    <p:sldLayoutId id="2147484885" r:id="rId58"/>
  </p:sldLayoutIdLst>
  <p:hf hdr="0" dt="0"/>
  <p:txStyles>
    <p:titleStyle>
      <a:lvl1pPr algn="l" defTabSz="914400" rtl="0" eaLnBrk="1" latinLnBrk="0" hangingPunct="1">
        <a:lnSpc>
          <a:spcPct val="90000"/>
        </a:lnSpc>
        <a:spcBef>
          <a:spcPct val="0"/>
        </a:spcBef>
        <a:buNone/>
        <a:defRPr sz="3200" b="1" kern="1200">
          <a:solidFill>
            <a:schemeClr val="bg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2200" kern="1200">
          <a:solidFill>
            <a:schemeClr val="bg2"/>
          </a:solidFill>
          <a:latin typeface="+mn-lt"/>
          <a:ea typeface="+mn-ea"/>
          <a:cs typeface="+mn-cs"/>
        </a:defRPr>
      </a:lvl1pPr>
      <a:lvl2pPr marL="466344" indent="-228600" algn="l" defTabSz="914400" rtl="0" eaLnBrk="1" latinLnBrk="0" hangingPunct="1">
        <a:lnSpc>
          <a:spcPct val="100000"/>
        </a:lnSpc>
        <a:spcBef>
          <a:spcPts val="0"/>
        </a:spcBef>
        <a:spcAft>
          <a:spcPts val="600"/>
        </a:spcAft>
        <a:buFont typeface="Arial" panose="020B0604020202020204" pitchFamily="34" charset="0"/>
        <a:buChar char="–"/>
        <a:defRPr sz="2200" kern="1200">
          <a:solidFill>
            <a:schemeClr val="bg2"/>
          </a:solidFill>
          <a:latin typeface="+mn-lt"/>
          <a:ea typeface="+mn-ea"/>
          <a:cs typeface="+mn-cs"/>
        </a:defRPr>
      </a:lvl2pPr>
      <a:lvl3pPr marL="685800" indent="-230188" algn="l" defTabSz="914400" rtl="0" eaLnBrk="1" latinLnBrk="0" hangingPunct="1">
        <a:lnSpc>
          <a:spcPct val="100000"/>
        </a:lnSpc>
        <a:spcBef>
          <a:spcPts val="0"/>
        </a:spcBef>
        <a:spcAft>
          <a:spcPts val="600"/>
        </a:spcAft>
        <a:buFont typeface="Wingdings" panose="05000000000000000000" pitchFamily="2" charset="2"/>
        <a:buChar char="§"/>
        <a:defRPr sz="2000" kern="1200">
          <a:solidFill>
            <a:schemeClr val="bg2"/>
          </a:solidFill>
          <a:latin typeface="+mn-lt"/>
          <a:ea typeface="+mn-ea"/>
          <a:cs typeface="+mn-cs"/>
        </a:defRPr>
      </a:lvl3pPr>
      <a:lvl4pPr marL="914400" indent="-220663"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bg2"/>
          </a:solidFill>
          <a:latin typeface="+mn-lt"/>
          <a:ea typeface="+mn-ea"/>
          <a:cs typeface="+mn-cs"/>
        </a:defRPr>
      </a:lvl4pPr>
      <a:lvl5pPr marL="1143000" indent="-2317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bg2"/>
          </a:solidFill>
          <a:latin typeface="+mn-lt"/>
          <a:ea typeface="+mn-ea"/>
          <a:cs typeface="+mn-cs"/>
        </a:defRPr>
      </a:lvl5pPr>
      <a:lvl6pPr marL="1371600" indent="-228600" algn="l" defTabSz="914400" rtl="0" eaLnBrk="1" latinLnBrk="0" hangingPunct="1">
        <a:spcBef>
          <a:spcPts val="0"/>
        </a:spcBef>
        <a:spcAft>
          <a:spcPts val="600"/>
        </a:spcAft>
        <a:buFont typeface="Arial" panose="020B0604020202020204" pitchFamily="34" charset="0"/>
        <a:buChar char="-"/>
        <a:defRPr sz="1600" kern="1200" baseline="0">
          <a:solidFill>
            <a:schemeClr val="bg1"/>
          </a:solidFill>
          <a:latin typeface="+mn-lt"/>
          <a:ea typeface="+mn-ea"/>
          <a:cs typeface="+mn-cs"/>
        </a:defRPr>
      </a:lvl6pPr>
      <a:lvl7pPr marL="1600200" indent="-228600" algn="l" defTabSz="914400" rtl="0" eaLnBrk="1" latinLnBrk="0" hangingPunct="1">
        <a:spcBef>
          <a:spcPts val="0"/>
        </a:spcBef>
        <a:spcAft>
          <a:spcPts val="600"/>
        </a:spcAft>
        <a:buFont typeface="Arial" panose="020B0604020202020204" pitchFamily="34" charset="0"/>
        <a:buChar char="-"/>
        <a:defRPr sz="1600" kern="1200" baseline="0">
          <a:solidFill>
            <a:schemeClr val="bg1"/>
          </a:solidFill>
          <a:latin typeface="+mn-lt"/>
          <a:ea typeface="+mn-ea"/>
          <a:cs typeface="+mn-cs"/>
        </a:defRPr>
      </a:lvl7pPr>
      <a:lvl8pPr marL="1828800" indent="-228600" algn="l" defTabSz="914400" rtl="0" eaLnBrk="1" latinLnBrk="0" hangingPunct="1">
        <a:spcBef>
          <a:spcPts val="0"/>
        </a:spcBef>
        <a:spcAft>
          <a:spcPts val="600"/>
        </a:spcAft>
        <a:buFont typeface="Arial" panose="020B0604020202020204" pitchFamily="34" charset="0"/>
        <a:buChar char="-"/>
        <a:defRPr sz="1600" kern="1200" baseline="0">
          <a:solidFill>
            <a:schemeClr val="bg1"/>
          </a:solidFill>
          <a:latin typeface="+mn-lt"/>
          <a:ea typeface="+mn-ea"/>
          <a:cs typeface="+mn-cs"/>
        </a:defRPr>
      </a:lvl8pPr>
      <a:lvl9pPr marL="2057400" indent="-228600" algn="l" defTabSz="914400" rtl="0" eaLnBrk="1" latinLnBrk="0" hangingPunct="1">
        <a:spcBef>
          <a:spcPts val="0"/>
        </a:spcBef>
        <a:spcAft>
          <a:spcPts val="600"/>
        </a:spcAft>
        <a:buFont typeface="Arial" panose="020B0604020202020204" pitchFamily="34" charset="0"/>
        <a:buChar char="-"/>
        <a:defRPr sz="1600" kern="1200" baseline="0">
          <a:solidFill>
            <a:schemeClr val="bg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70.xml"/><Relationship Id="rId5" Type="http://schemas.openxmlformats.org/officeDocument/2006/relationships/image" Target="../media/image2.emf"/><Relationship Id="rId4" Type="http://schemas.openxmlformats.org/officeDocument/2006/relationships/image" Target="../media/image14.sv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40.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40.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40.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40.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140.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140.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140.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14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5.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1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5.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12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hyperlink" Target="https://www.schatz.senate.gov/imo/media/doc/letter_to_doj_on_ada_internet_accessibility_rulemaking.pdf" TargetMode="External"/><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147.xml"/><Relationship Id="rId5" Type="http://schemas.openxmlformats.org/officeDocument/2006/relationships/image" Target="../media/image17.jpg"/><Relationship Id="rId4" Type="http://schemas.openxmlformats.org/officeDocument/2006/relationships/image" Target="../media/image16.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4.xml"/></Relationships>
</file>

<file path=ppt/slides/_rels/slide3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1.xml"/><Relationship Id="rId1" Type="http://schemas.openxmlformats.org/officeDocument/2006/relationships/slideLayout" Target="../slideLayouts/slideLayout183.xml"/><Relationship Id="rId4" Type="http://schemas.openxmlformats.org/officeDocument/2006/relationships/image" Target="../media/image30.png"/></Relationships>
</file>

<file path=ppt/slides/_rels/slide3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2.xml"/><Relationship Id="rId1" Type="http://schemas.openxmlformats.org/officeDocument/2006/relationships/slideLayout" Target="../slideLayouts/slideLayout183.xml"/><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183.xml"/><Relationship Id="rId5" Type="http://schemas.openxmlformats.org/officeDocument/2006/relationships/image" Target="../media/image30.png"/><Relationship Id="rId4" Type="http://schemas.openxmlformats.org/officeDocument/2006/relationships/image" Target="../media/image33.jpeg"/></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183.xml"/><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35.xml"/><Relationship Id="rId1" Type="http://schemas.openxmlformats.org/officeDocument/2006/relationships/slideLayout" Target="../slideLayouts/slideLayout183.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9.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6.xml"/><Relationship Id="rId1" Type="http://schemas.openxmlformats.org/officeDocument/2006/relationships/slideLayout" Target="../slideLayouts/slideLayout18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82.xml"/></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8.xml"/><Relationship Id="rId1" Type="http://schemas.openxmlformats.org/officeDocument/2006/relationships/slideLayout" Target="../slideLayouts/slideLayout18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82.xml"/></Relationships>
</file>

<file path=ppt/slides/_rels/slide44.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182.xml"/></Relationships>
</file>

<file path=ppt/slides/_rels/slide45.xml.rels><?xml version="1.0" encoding="UTF-8" standalone="yes"?>
<Relationships xmlns="http://schemas.openxmlformats.org/package/2006/relationships"><Relationship Id="rId3" Type="http://schemas.openxmlformats.org/officeDocument/2006/relationships/hyperlink" Target="https://www.linkedin.com/company/tpgi/mycompany/" TargetMode="External"/><Relationship Id="rId2" Type="http://schemas.openxmlformats.org/officeDocument/2006/relationships/hyperlink" Target="https://twitter.com/TPGinteractive" TargetMode="External"/><Relationship Id="rId1" Type="http://schemas.openxmlformats.org/officeDocument/2006/relationships/slideLayout" Target="../slideLayouts/slideLayout140.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17.xml"/></Relationships>
</file>

<file path=ppt/slides/_rels/slide5.xml.rels><?xml version="1.0" encoding="UTF-8" standalone="yes"?>
<Relationships xmlns="http://schemas.openxmlformats.org/package/2006/relationships"><Relationship Id="rId3" Type="http://schemas.openxmlformats.org/officeDocument/2006/relationships/hyperlink" Target="https://www.air.org/resource/report/hidden-market-purchasing-power-working-age-adults-disabilities" TargetMode="External"/><Relationship Id="rId2" Type="http://schemas.openxmlformats.org/officeDocument/2006/relationships/notesSlide" Target="../notesSlides/notesSlide4.xml"/><Relationship Id="rId1" Type="http://schemas.openxmlformats.org/officeDocument/2006/relationships/slideLayout" Target="../slideLayouts/slideLayout20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5.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7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phic 9" descr="TPGi">
            <a:extLst>
              <a:ext uri="{FF2B5EF4-FFF2-40B4-BE49-F238E27FC236}">
                <a16:creationId xmlns:a16="http://schemas.microsoft.com/office/drawing/2014/main" id="{6BE1C90C-B19B-0CF5-60EC-7FD4656ED0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284445" y="961316"/>
            <a:ext cx="1368586" cy="527242"/>
          </a:xfrm>
          <a:prstGeom prst="rect">
            <a:avLst/>
          </a:prstGeom>
        </p:spPr>
      </p:pic>
      <p:sp>
        <p:nvSpPr>
          <p:cNvPr id="2" name="Title 1"/>
          <p:cNvSpPr>
            <a:spLocks noGrp="1"/>
          </p:cNvSpPr>
          <p:nvPr>
            <p:ph type="ctrTitle"/>
          </p:nvPr>
        </p:nvSpPr>
        <p:spPr>
          <a:xfrm>
            <a:off x="694405" y="1744353"/>
            <a:ext cx="5264660" cy="2377845"/>
          </a:xfrm>
        </p:spPr>
        <p:txBody>
          <a:bodyPr/>
          <a:lstStyle/>
          <a:p>
            <a:pPr algn="l"/>
            <a:r>
              <a:rPr lang="en-US" b="1" i="0" u="none" strike="noStrike" dirty="0">
                <a:effectLst/>
                <a:latin typeface="Open Sans" panose="020B0606030504020204" pitchFamily="34" charset="0"/>
              </a:rPr>
              <a:t>ADA Legal Update: What Your Restaurant Needs to Know About Digital Accessibility</a:t>
            </a:r>
          </a:p>
        </p:txBody>
      </p:sp>
      <p:sp>
        <p:nvSpPr>
          <p:cNvPr id="4" name="Text Placeholder 3"/>
          <p:cNvSpPr>
            <a:spLocks noGrp="1"/>
          </p:cNvSpPr>
          <p:nvPr>
            <p:ph type="body" sz="quarter" idx="11"/>
          </p:nvPr>
        </p:nvSpPr>
        <p:spPr>
          <a:xfrm>
            <a:off x="657019" y="5113647"/>
            <a:ext cx="3960813" cy="479991"/>
          </a:xfrm>
        </p:spPr>
        <p:txBody>
          <a:bodyPr/>
          <a:lstStyle/>
          <a:p>
            <a:r>
              <a:rPr lang="en-US" dirty="0"/>
              <a:t>April 20, 2023</a:t>
            </a:r>
          </a:p>
          <a:p>
            <a:endParaRPr lang="en-US" dirty="0"/>
          </a:p>
        </p:txBody>
      </p:sp>
      <p:sp>
        <p:nvSpPr>
          <p:cNvPr id="6" name="Footer Placeholder 5"/>
          <p:cNvSpPr>
            <a:spLocks noGrp="1"/>
          </p:cNvSpPr>
          <p:nvPr>
            <p:ph type="ftr" sz="quarter" idx="12"/>
          </p:nvPr>
        </p:nvSpPr>
        <p:spPr>
          <a:xfrm>
            <a:off x="657019" y="6376675"/>
            <a:ext cx="5486400" cy="12311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effectLst/>
                <a:uLnTx/>
                <a:uFillTx/>
                <a:latin typeface="Arial"/>
                <a:ea typeface="+mn-ea"/>
                <a:cs typeface="+mn-cs"/>
              </a:rPr>
              <a:t>©2023 Seyfarth Shaw LLP. All rights reserved. Private and Confidential</a:t>
            </a:r>
          </a:p>
        </p:txBody>
      </p:sp>
      <p:pic>
        <p:nvPicPr>
          <p:cNvPr id="7" name="Picture 6">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59065" y="632324"/>
            <a:ext cx="6232935" cy="6225676"/>
          </a:xfrm>
          <a:prstGeom prst="rect">
            <a:avLst/>
          </a:prstGeom>
        </p:spPr>
      </p:pic>
    </p:spTree>
    <p:extLst>
      <p:ext uri="{BB962C8B-B14F-4D97-AF65-F5344CB8AC3E}">
        <p14:creationId xmlns:p14="http://schemas.microsoft.com/office/powerpoint/2010/main" val="34280896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ADA Title III Accessibility Lawsuit Numbers (All Bases) </a:t>
            </a:r>
          </a:p>
        </p:txBody>
      </p:sp>
      <p:pic>
        <p:nvPicPr>
          <p:cNvPr id="4" name="Picture 2" descr="Number of ADA Title III Lawsuits filed each year - January 1, 2013 – December, 31 2022.&#10;Graph display an increase in lawsuits from 2013 except for a decrease from 2021 to 2022 of 24%">
            <a:extLst>
              <a:ext uri="{FF2B5EF4-FFF2-40B4-BE49-F238E27FC236}">
                <a16:creationId xmlns:a16="http://schemas.microsoft.com/office/drawing/2014/main" id="{9F6B5692-6EA6-F523-329C-886F0D3329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6273" y="1277394"/>
            <a:ext cx="10070431" cy="5180555"/>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a:ea typeface="+mn-ea"/>
                <a:cs typeface="+mn-cs"/>
              </a:rPr>
              <a:t>©2023 Seyfarth Shaw LLP. All rights reserved. Private and Confidential</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61AF13-11BC-4357-89F3-660C939FF256}" type="slidenum">
              <a:rPr kumimoji="0" lang="en-US" sz="9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9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3799840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09600" y="506496"/>
            <a:ext cx="11143506" cy="443198"/>
          </a:xfrm>
        </p:spPr>
        <p:txBody>
          <a:bodyPr/>
          <a:lstStyle/>
          <a:p>
            <a:r>
              <a:rPr lang="en-US" dirty="0"/>
              <a:t>ADA Title III Lawsuit Numbers (All Bases) – Top 10 States</a:t>
            </a:r>
          </a:p>
        </p:txBody>
      </p:sp>
      <p:pic>
        <p:nvPicPr>
          <p:cNvPr id="4" name="Content Placeholder 1" descr="[Top 10 States with Federal ADA Title III Lawsuits Filed January 1, 2022 – December 31, 2022:  New York: 3,173; California: 2,519; Florida: 1,350; Texas: 348; Pennsylvania: 245; Tennessee: 145; Missouri: 142; Georgia: 136; Colorado: 117; Massachusetts: 71]&#10;">
            <a:extLst>
              <a:ext uri="{FF2B5EF4-FFF2-40B4-BE49-F238E27FC236}">
                <a16:creationId xmlns:a16="http://schemas.microsoft.com/office/drawing/2014/main" id="{CC544C7D-A866-E252-E1A8-2DD044F6FC9F}"/>
              </a:ext>
            </a:extLst>
          </p:cNvPr>
          <p:cNvPicPr>
            <a:picLocks noGrp="1" noChangeAspect="1"/>
          </p:cNvPicPr>
          <p:nvPr>
            <p:ph idx="1"/>
          </p:nvPr>
        </p:nvPicPr>
        <p:blipFill>
          <a:blip r:embed="rId3"/>
          <a:stretch>
            <a:fillRect/>
          </a:stretch>
        </p:blipFill>
        <p:spPr>
          <a:xfrm>
            <a:off x="1010653" y="1389855"/>
            <a:ext cx="10096215" cy="5095166"/>
          </a:xfrm>
          <a:prstGeom prst="rect">
            <a:avLst/>
          </a:prstGeom>
        </p:spPr>
      </p:pic>
      <p:sp>
        <p:nvSpPr>
          <p:cNvPr id="2" name="Footer Placeholder 1"/>
          <p:cNvSpPr>
            <a:spLocks noGrp="1"/>
          </p:cNvSpPr>
          <p:nvPr>
            <p:ph type="ftr" sz="quarter" idx="1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a:ea typeface="+mn-ea"/>
                <a:cs typeface="+mn-cs"/>
              </a:rPr>
              <a:t>©2023 Seyfarth Shaw LLP. All rights reserved. Private and Confidential</a:t>
            </a:r>
          </a:p>
        </p:txBody>
      </p:sp>
      <p:sp>
        <p:nvSpPr>
          <p:cNvPr id="3" name="Slide Number Placeholder 2"/>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8F61AF13-11BC-4357-89F3-660C939FF256}" type="slidenum">
              <a:rPr kumimoji="0" lang="en-US" sz="900" b="0" i="0" u="none" strike="noStrike" kern="1200" cap="none" spc="0" normalizeH="0" baseline="0" noProof="0">
                <a:ln>
                  <a:noFill/>
                </a:ln>
                <a:solidFill>
                  <a:srgbClr val="000000"/>
                </a:solidFill>
                <a:effectLst/>
                <a:uLnTx/>
                <a:uFillTx/>
                <a:latin typeface="Arial"/>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11</a:t>
            </a:fld>
            <a:endParaRPr kumimoji="0" lang="en-US" sz="9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1304958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09600" y="506496"/>
            <a:ext cx="11143506" cy="443198"/>
          </a:xfrm>
        </p:spPr>
        <p:txBody>
          <a:bodyPr/>
          <a:lstStyle/>
          <a:p>
            <a:r>
              <a:rPr lang="en-US" dirty="0"/>
              <a:t>ADA Title III Lawsuit Numbers (All Bases) – The Big 3 </a:t>
            </a:r>
          </a:p>
        </p:txBody>
      </p:sp>
      <p:pic>
        <p:nvPicPr>
          <p:cNvPr id="4" name="Content Placeholder 1" descr="[California, New York, Florida ADA Tile III Federal Lawsuits 2013-2022: California: 2013: 995; 2014 1,866; 2015: 1,659; 2016: 2,458; 2017: 2,751; 2018: 4,249; 2019: 4,794; 2020: 5,869; 2021: 5,930; 2022: 2,519; Florida: 2013: 816; 2014: 1,553; 2015: 1,338; 2016:1,663; 2017: 1,488; 2018: 1,941; 2019: 1,885; 2020: 1,208; 2021: 1,054; 2022: 1,350; New York: 2013: 125; 2014: 212; 2015: 366; 2016: 543; 2017: 1,023; 2018: 2,338; 2019: 2,635; 2020: 2,238; 2021: 2,774; 2022: 3,173]&#10;">
            <a:extLst>
              <a:ext uri="{FF2B5EF4-FFF2-40B4-BE49-F238E27FC236}">
                <a16:creationId xmlns:a16="http://schemas.microsoft.com/office/drawing/2014/main" id="{937AFB56-A8BB-5136-B36A-8A4630C65897}"/>
              </a:ext>
            </a:extLst>
          </p:cNvPr>
          <p:cNvPicPr>
            <a:picLocks noGrp="1" noChangeAspect="1"/>
          </p:cNvPicPr>
          <p:nvPr>
            <p:ph idx="1"/>
          </p:nvPr>
        </p:nvPicPr>
        <p:blipFill>
          <a:blip r:embed="rId3"/>
          <a:stretch>
            <a:fillRect/>
          </a:stretch>
        </p:blipFill>
        <p:spPr>
          <a:xfrm>
            <a:off x="1106905" y="1229337"/>
            <a:ext cx="10118558" cy="5257888"/>
          </a:xfrm>
          <a:prstGeom prst="rect">
            <a:avLst/>
          </a:prstGeom>
        </p:spPr>
      </p:pic>
      <p:sp>
        <p:nvSpPr>
          <p:cNvPr id="2" name="Footer Placeholder 1"/>
          <p:cNvSpPr>
            <a:spLocks noGrp="1"/>
          </p:cNvSpPr>
          <p:nvPr>
            <p:ph type="ftr" sz="quarter" idx="1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a:ea typeface="+mn-ea"/>
                <a:cs typeface="+mn-cs"/>
              </a:rPr>
              <a:t>©2023 Seyfarth Shaw LLP. All rights reserved. Private and Confidential</a:t>
            </a:r>
          </a:p>
        </p:txBody>
      </p:sp>
      <p:sp>
        <p:nvSpPr>
          <p:cNvPr id="3" name="Slide Number Placeholder 2"/>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8F61AF13-11BC-4357-89F3-660C939FF256}" type="slidenum">
              <a:rPr kumimoji="0" lang="en-US" sz="900" b="0" i="0" u="none" strike="noStrike" kern="1200" cap="none" spc="0" normalizeH="0" baseline="0" noProof="0">
                <a:ln>
                  <a:noFill/>
                </a:ln>
                <a:solidFill>
                  <a:srgbClr val="000000"/>
                </a:solidFill>
                <a:effectLst/>
                <a:uLnTx/>
                <a:uFillTx/>
                <a:latin typeface="Arial"/>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12</a:t>
            </a:fld>
            <a:endParaRPr kumimoji="0" lang="en-US" sz="9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8740872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09600" y="506496"/>
            <a:ext cx="11143506" cy="443198"/>
          </a:xfrm>
        </p:spPr>
        <p:txBody>
          <a:bodyPr/>
          <a:lstStyle/>
          <a:p>
            <a:r>
              <a:rPr lang="en-US" dirty="0"/>
              <a:t>ADA Title III Lawsuit Numbers (All Bases) - Per Month</a:t>
            </a:r>
          </a:p>
        </p:txBody>
      </p:sp>
      <p:pic>
        <p:nvPicPr>
          <p:cNvPr id="8" name="Picture 7" descr="&#10;[Total Number of Federal ADA Title III Lawsuits Filed Per Month January 1, 2022 – December 31, 2022: January: 850; February: 828; March: 872; April: 602; May: 878; June: 884; July: 624; August: 732; September: 640; October: 731; November: 521; December: 532]&#10;">
            <a:extLst>
              <a:ext uri="{FF2B5EF4-FFF2-40B4-BE49-F238E27FC236}">
                <a16:creationId xmlns:a16="http://schemas.microsoft.com/office/drawing/2014/main" id="{5C5CAB17-8EDE-50BF-072E-3EDA13044E7C}"/>
              </a:ext>
            </a:extLst>
          </p:cNvPr>
          <p:cNvPicPr>
            <a:picLocks noChangeAspect="1"/>
          </p:cNvPicPr>
          <p:nvPr/>
        </p:nvPicPr>
        <p:blipFill>
          <a:blip r:embed="rId3"/>
          <a:stretch>
            <a:fillRect/>
          </a:stretch>
        </p:blipFill>
        <p:spPr>
          <a:xfrm>
            <a:off x="1272744" y="1135982"/>
            <a:ext cx="9646511" cy="5385134"/>
          </a:xfrm>
          <a:prstGeom prst="rect">
            <a:avLst/>
          </a:prstGeom>
        </p:spPr>
      </p:pic>
      <p:sp>
        <p:nvSpPr>
          <p:cNvPr id="2" name="Footer Placeholder 1"/>
          <p:cNvSpPr>
            <a:spLocks noGrp="1"/>
          </p:cNvSpPr>
          <p:nvPr>
            <p:ph type="ftr" sz="quarter" idx="1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a:ea typeface="+mn-ea"/>
                <a:cs typeface="+mn-cs"/>
              </a:rPr>
              <a:t>©2023 Seyfarth Shaw LLP. All rights reserved. Private and Confidential</a:t>
            </a:r>
          </a:p>
        </p:txBody>
      </p:sp>
      <p:sp>
        <p:nvSpPr>
          <p:cNvPr id="3" name="Slide Number Placeholder 2"/>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8F61AF13-11BC-4357-89F3-660C939FF256}" type="slidenum">
              <a:rPr kumimoji="0" lang="en-US" sz="900" b="0" i="0" u="none" strike="noStrike" kern="1200" cap="none" spc="0" normalizeH="0" baseline="0" noProof="0">
                <a:ln>
                  <a:noFill/>
                </a:ln>
                <a:solidFill>
                  <a:srgbClr val="000000"/>
                </a:solidFill>
                <a:effectLst/>
                <a:uLnTx/>
                <a:uFillTx/>
                <a:latin typeface="Arial"/>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13</a:t>
            </a:fld>
            <a:endParaRPr kumimoji="0" lang="en-US" sz="9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1955700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ADA Title III Website Accessibility Lawsuit Numbers </a:t>
            </a:r>
          </a:p>
        </p:txBody>
      </p:sp>
      <p:pic>
        <p:nvPicPr>
          <p:cNvPr id="5" name="Picture 4" descr="[Graph: ADA Title III Website Accessibility Lawsuits in Federal Court 2017-2022: 2017: 814; 2018: 2,258 (177% increase from 2017); 2019: 2,256 (.01% decrease from 2018), 2020: 2,523 (12% increase from 2019); 2021: 2,895 (14% increase from 2020); 2022: 3,255 (12% increase from 2021). *The number of cases that could be identified through a diligent search.]&#10;&#10;these website accessibility lawsuits made up a whopping 37% of the ADA Title III lawsuits filed in 2022, up from roughly 25% in 2021.&#10;">
            <a:extLst>
              <a:ext uri="{FF2B5EF4-FFF2-40B4-BE49-F238E27FC236}">
                <a16:creationId xmlns:a16="http://schemas.microsoft.com/office/drawing/2014/main" id="{DCB14577-1103-CD09-0B5E-95ACDFB8BA57}"/>
              </a:ext>
            </a:extLst>
          </p:cNvPr>
          <p:cNvPicPr>
            <a:picLocks noChangeAspect="1"/>
          </p:cNvPicPr>
          <p:nvPr/>
        </p:nvPicPr>
        <p:blipFill>
          <a:blip r:embed="rId3"/>
          <a:stretch>
            <a:fillRect/>
          </a:stretch>
        </p:blipFill>
        <p:spPr>
          <a:xfrm>
            <a:off x="735873" y="1242071"/>
            <a:ext cx="10062567" cy="5368880"/>
          </a:xfrm>
          <a:prstGeom prst="rect">
            <a:avLst/>
          </a:prstGeom>
        </p:spPr>
      </p:pic>
      <p:sp>
        <p:nvSpPr>
          <p:cNvPr id="2" name="Footer Placeholder 1"/>
          <p:cNvSpPr>
            <a:spLocks noGrp="1"/>
          </p:cNvSpPr>
          <p:nvPr>
            <p:ph type="ftr" sz="quarter" idx="1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a:ea typeface="+mn-ea"/>
                <a:cs typeface="+mn-cs"/>
              </a:rPr>
              <a:t>©2023 Seyfarth Shaw LLP. All rights reserved. Private and Confidential</a:t>
            </a:r>
          </a:p>
        </p:txBody>
      </p:sp>
      <p:sp>
        <p:nvSpPr>
          <p:cNvPr id="3" name="Slide Number Placeholder 2"/>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8F61AF13-11BC-4357-89F3-660C939FF256}" type="slidenum">
              <a:rPr kumimoji="0" lang="en-US" sz="900" b="0" i="0" u="none" strike="noStrike" kern="1200" cap="none" spc="0" normalizeH="0" baseline="0" noProof="0">
                <a:ln>
                  <a:noFill/>
                </a:ln>
                <a:solidFill>
                  <a:srgbClr val="000000"/>
                </a:solidFill>
                <a:effectLst/>
                <a:uLnTx/>
                <a:uFillTx/>
                <a:latin typeface="Arial"/>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14</a:t>
            </a:fld>
            <a:endParaRPr kumimoji="0" lang="en-US" sz="9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8421878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09600" y="506496"/>
            <a:ext cx="11143506" cy="443198"/>
          </a:xfrm>
        </p:spPr>
        <p:txBody>
          <a:bodyPr/>
          <a:lstStyle/>
          <a:p>
            <a:r>
              <a:rPr lang="en-US" dirty="0"/>
              <a:t>ADA Title III Website Lawsuit Numbers: By the Month </a:t>
            </a:r>
          </a:p>
        </p:txBody>
      </p:sp>
      <p:pic>
        <p:nvPicPr>
          <p:cNvPr id="5" name="Picture 4" descr="[Graph: Total Number of Website Accessibility Lawsuits Filed by Month (Jan. 2022 – Dec. 2022): Jan. 2021 (210), Feb. 2021 (285), Mar. 2021 (383), Apr. 2021 (164), May 2021 (412), Jun. 2021 (448), Jul. 2021 (232), Aug. 2021 (237), Sep. 2021 (247), Oct. 2021 (273), Nov. 2021 (163), Dec. 2021 (201). *The number of cases that could be identified through a diligent search.]The first half of 2022 saw a steady climb from 210 in January to 383 in March, a dip to 164 in April, then spikes at 412 and 448 in May and June. The monthly numbers were more consistent at between 232-273 in July through October, with a dip to 163 in November, before a December finish of 201.">
            <a:extLst>
              <a:ext uri="{FF2B5EF4-FFF2-40B4-BE49-F238E27FC236}">
                <a16:creationId xmlns:a16="http://schemas.microsoft.com/office/drawing/2014/main" id="{614CAA5A-9ECA-8346-EF10-55A77DA14E11}"/>
              </a:ext>
            </a:extLst>
          </p:cNvPr>
          <p:cNvPicPr>
            <a:picLocks noChangeAspect="1"/>
          </p:cNvPicPr>
          <p:nvPr/>
        </p:nvPicPr>
        <p:blipFill>
          <a:blip r:embed="rId3"/>
          <a:stretch>
            <a:fillRect/>
          </a:stretch>
        </p:blipFill>
        <p:spPr>
          <a:xfrm>
            <a:off x="1321248" y="1295818"/>
            <a:ext cx="9479165" cy="5214647"/>
          </a:xfrm>
          <a:prstGeom prst="rect">
            <a:avLst/>
          </a:prstGeom>
        </p:spPr>
      </p:pic>
      <p:sp>
        <p:nvSpPr>
          <p:cNvPr id="2" name="Footer Placeholder 1"/>
          <p:cNvSpPr>
            <a:spLocks noGrp="1"/>
          </p:cNvSpPr>
          <p:nvPr>
            <p:ph type="ftr" sz="quarter" idx="1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a:ea typeface="+mn-ea"/>
                <a:cs typeface="+mn-cs"/>
              </a:rPr>
              <a:t>©2023 Seyfarth Shaw LLP. All rights reserved. Private and Confidential</a:t>
            </a:r>
          </a:p>
        </p:txBody>
      </p:sp>
      <p:sp>
        <p:nvSpPr>
          <p:cNvPr id="3" name="Slide Number Placeholder 2"/>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8F61AF13-11BC-4357-89F3-660C939FF256}" type="slidenum">
              <a:rPr kumimoji="0" lang="en-US" sz="900" b="0" i="0" u="none" strike="noStrike" kern="1200" cap="none" spc="0" normalizeH="0" baseline="0" noProof="0">
                <a:ln>
                  <a:noFill/>
                </a:ln>
                <a:solidFill>
                  <a:srgbClr val="000000"/>
                </a:solidFill>
                <a:effectLst/>
                <a:uLnTx/>
                <a:uFillTx/>
                <a:latin typeface="Arial"/>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15</a:t>
            </a:fld>
            <a:endParaRPr kumimoji="0" lang="en-US" sz="9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578979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Title 61"/>
          <p:cNvSpPr>
            <a:spLocks noGrp="1"/>
          </p:cNvSpPr>
          <p:nvPr>
            <p:ph type="title"/>
          </p:nvPr>
        </p:nvSpPr>
        <p:spPr>
          <a:xfrm>
            <a:off x="609600" y="506496"/>
            <a:ext cx="11143506" cy="443198"/>
          </a:xfrm>
        </p:spPr>
        <p:txBody>
          <a:bodyPr/>
          <a:lstStyle/>
          <a:p>
            <a:r>
              <a:rPr lang="en-US" dirty="0"/>
              <a:t>ADA Title III Web Lawsuits by State: Top 10 in 2022</a:t>
            </a:r>
          </a:p>
        </p:txBody>
      </p:sp>
      <p:pic>
        <p:nvPicPr>
          <p:cNvPr id="5" name="Picture 4" descr="[Graph: Top 10 States for Federal ADA Title III Website Accessibility Lawsuits 2022: NY 2,560, FL 310, PA 216, CA 126, IL 19, MA 13, CT 5, NC 3, IN 2, MN 1. *The number of cases that could be identified through a diligent search.]&#10;&#10;New York, Florida, and California federal courts continued to be the busiest by far, with Florida regaining the #2 spot and Pennsylvania besting California for the #3 spot.  New York federal courts continued to be bombarded with lawsuits, totaling 2,560 lawsuits in 2022 (continuing an upward trend from 2,074 in 2021, 1,694 in 2020, 1,354 in 2019, and 1,564 in 2018).  Florida was a distant second with 310 lawsuits. California federal courts saw only 126 lawsuits in 2022 (halting the prior upward trend of 359 in 2021, 223 in 2020, 120 in 2019, and 10 in 2018), as shown in the chart below. Pennsylvania passed the 200 mark at 216 in 2022, materially up from 167 lawsuits filed in 2021 and 173 in 2020.  Illinois retained the #5 spot with 19 suits—considerably fewer than its 34 in 2021 and 32 in 2020 and 91 in 2019). Connecticut and Indiana remained in the top 10 with relatively meager numbers at 5 and 2, respectively, and newcomers Massachusetts, North Carolina, and Minnesota beat out Oregon and Wisconsin for the final 3 top 10 spots, with 13, 3, and 1 filings, respectively.7), Sep. 2021 (247), Oct. 2021 (273), Nov. 2021 (163), Dec. 2021 (201). *The number of cases that could be identified through a diligent search.]&#10;&#10;">
            <a:extLst>
              <a:ext uri="{FF2B5EF4-FFF2-40B4-BE49-F238E27FC236}">
                <a16:creationId xmlns:a16="http://schemas.microsoft.com/office/drawing/2014/main" id="{E814E2D7-0EFF-DB5E-B043-C6D014EFA692}"/>
              </a:ext>
            </a:extLst>
          </p:cNvPr>
          <p:cNvPicPr>
            <a:picLocks noChangeAspect="1"/>
          </p:cNvPicPr>
          <p:nvPr/>
        </p:nvPicPr>
        <p:blipFill>
          <a:blip r:embed="rId3"/>
          <a:stretch>
            <a:fillRect/>
          </a:stretch>
        </p:blipFill>
        <p:spPr>
          <a:xfrm>
            <a:off x="1009650" y="1199147"/>
            <a:ext cx="9626266" cy="5323268"/>
          </a:xfrm>
          <a:prstGeom prst="rect">
            <a:avLst/>
          </a:prstGeom>
        </p:spPr>
      </p:pic>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a:ea typeface="+mn-ea"/>
                <a:cs typeface="+mn-cs"/>
              </a:rPr>
              <a:t>©2023 Seyfarth Shaw LLP. All rights reserved. Private and Confidential</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61AF13-11BC-4357-89F3-660C939FF256}" type="slidenum">
              <a:rPr kumimoji="0" lang="en-US" sz="9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9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1760269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Title 61"/>
          <p:cNvSpPr>
            <a:spLocks noGrp="1"/>
          </p:cNvSpPr>
          <p:nvPr>
            <p:ph type="title"/>
          </p:nvPr>
        </p:nvSpPr>
        <p:spPr>
          <a:xfrm>
            <a:off x="609600" y="506496"/>
            <a:ext cx="11143506" cy="443198"/>
          </a:xfrm>
        </p:spPr>
        <p:txBody>
          <a:bodyPr/>
          <a:lstStyle/>
          <a:p>
            <a:r>
              <a:rPr lang="en-US" dirty="0"/>
              <a:t>ADA Title III Web Lawsuits by State: Top 4 2017-2022</a:t>
            </a:r>
          </a:p>
        </p:txBody>
      </p:sp>
      <p:pic>
        <p:nvPicPr>
          <p:cNvPr id="6" name="Picture 5" descr="[Graph: New York, Florida, Pennsylvania, and California Federal ADA Title III Website Accessibility Lawsuits 2017-2022: NY: 2017 (335), 2018 (1,564), 2019 (1,358), 2020 (1,694), 2021 (2,074), 2022 (2,560); FL: 2017 (325), 2018 (576), 2019 (529), 2020 (302), 2021 (185), 2022 (310); PA: 2017 (58), 2018 (42), 2019 (92), 2020 (17&#10;If you’re wondering why California has so few website accessibility cases relative to New York, it is likely because New York courts have been more favorable toward plaintiffs, especially when the defendant is an online-only business. Whether online only businesses are covered by the ADA remains unanswered by the Court of Appeals for the Second Circuit; however, with a few exceptions, district court judges in New York that have addressed the issue have found that online only businesses are covered by the ADA. 3), 2021 (167), 2022 (216); CA: 2017 (9), 2018 (10), 2019 (121), 2020 (223), 2021 (360), 2022 (126).]&#10;">
            <a:extLst>
              <a:ext uri="{FF2B5EF4-FFF2-40B4-BE49-F238E27FC236}">
                <a16:creationId xmlns:a16="http://schemas.microsoft.com/office/drawing/2014/main" id="{4C68035C-D138-A3B2-9A55-77094497CFF7}"/>
              </a:ext>
            </a:extLst>
          </p:cNvPr>
          <p:cNvPicPr>
            <a:picLocks noChangeAspect="1"/>
          </p:cNvPicPr>
          <p:nvPr/>
        </p:nvPicPr>
        <p:blipFill>
          <a:blip r:embed="rId3"/>
          <a:stretch>
            <a:fillRect/>
          </a:stretch>
        </p:blipFill>
        <p:spPr>
          <a:xfrm>
            <a:off x="1139041" y="1276910"/>
            <a:ext cx="10081011" cy="5227638"/>
          </a:xfrm>
          <a:prstGeom prst="rect">
            <a:avLst/>
          </a:prstGeom>
        </p:spPr>
      </p:pic>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a:ea typeface="+mn-ea"/>
                <a:cs typeface="+mn-cs"/>
              </a:rPr>
              <a:t>©2023 Seyfarth Shaw LLP. All rights reserved. Private and Confidential</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61AF13-11BC-4357-89F3-660C939FF256}" type="slidenum">
              <a:rPr kumimoji="0" lang="en-US" sz="9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9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9451499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1CAE8B0-AEE5-134D-1BB7-B3AEF19A5C8F}"/>
              </a:ext>
            </a:extLst>
          </p:cNvPr>
          <p:cNvSpPr>
            <a:spLocks noGrp="1"/>
          </p:cNvSpPr>
          <p:nvPr>
            <p:ph type="title" idx="4294967295"/>
          </p:nvPr>
        </p:nvSpPr>
        <p:spPr>
          <a:xfrm>
            <a:off x="966866" y="1956216"/>
            <a:ext cx="5129134" cy="1798818"/>
          </a:xfrm>
        </p:spPr>
        <p:txBody>
          <a:bodyPr/>
          <a:lstStyle/>
          <a:p>
            <a:pPr rtl="0" eaLnBrk="1" latinLnBrk="0" hangingPunct="1"/>
            <a:r>
              <a:rPr lang="en-US" sz="3600" b="1" kern="1200" dirty="0">
                <a:solidFill>
                  <a:srgbClr val="FFFFFF"/>
                </a:solidFill>
                <a:effectLst/>
                <a:latin typeface="Arial" panose="020B0604020202020204" pitchFamily="34" charset="0"/>
                <a:ea typeface="+mn-ea"/>
                <a:cs typeface="+mn-cs"/>
              </a:rPr>
              <a:t>The Biden Administration DOJ</a:t>
            </a:r>
            <a:endParaRPr lang="en-US" dirty="0">
              <a:effectLst/>
            </a:endParaRPr>
          </a:p>
          <a:p>
            <a:endParaRPr lang="en-US" dirty="0"/>
          </a:p>
        </p:txBody>
      </p:sp>
      <p:sp>
        <p:nvSpPr>
          <p:cNvPr id="2" name="Footer Placeholder 1"/>
          <p:cNvSpPr>
            <a:spLocks noGrp="1"/>
          </p:cNvSpPr>
          <p:nvPr>
            <p:ph type="ftr" sz="quarter" idx="11"/>
          </p:nvPr>
        </p:nvSpPr>
        <p:spPr/>
        <p:txBody>
          <a:bodyPr/>
          <a:lstStyle/>
          <a:p>
            <a:r>
              <a:rPr lang="en-US" dirty="0"/>
              <a:t>©2023 Seyfarth Shaw LLP. All rights reserved. Private and Confidential</a:t>
            </a:r>
          </a:p>
        </p:txBody>
      </p:sp>
      <p:sp>
        <p:nvSpPr>
          <p:cNvPr id="3" name="Slide Number Placeholder 2"/>
          <p:cNvSpPr>
            <a:spLocks noGrp="1"/>
          </p:cNvSpPr>
          <p:nvPr>
            <p:ph type="sldNum" sz="quarter" idx="12"/>
          </p:nvPr>
        </p:nvSpPr>
        <p:spPr/>
        <p:txBody>
          <a:bodyPr/>
          <a:lstStyle/>
          <a:p>
            <a:fld id="{8F61AF13-11BC-4357-89F3-660C939FF256}" type="slidenum">
              <a:rPr lang="en-US" smtClean="0"/>
              <a:pPr/>
              <a:t>18</a:t>
            </a:fld>
            <a:endParaRPr lang="en-US" dirty="0"/>
          </a:p>
        </p:txBody>
      </p:sp>
    </p:spTree>
    <p:extLst>
      <p:ext uri="{BB962C8B-B14F-4D97-AF65-F5344CB8AC3E}">
        <p14:creationId xmlns:p14="http://schemas.microsoft.com/office/powerpoint/2010/main" val="21983817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Title 61"/>
          <p:cNvSpPr>
            <a:spLocks noGrp="1"/>
          </p:cNvSpPr>
          <p:nvPr>
            <p:ph type="title"/>
          </p:nvPr>
        </p:nvSpPr>
        <p:spPr>
          <a:xfrm>
            <a:off x="178226" y="1639478"/>
            <a:ext cx="4147751" cy="688086"/>
          </a:xfrm>
        </p:spPr>
        <p:txBody>
          <a:bodyPr anchor="b">
            <a:noAutofit/>
          </a:bodyPr>
          <a:lstStyle/>
          <a:p>
            <a:r>
              <a:rPr lang="en-US" sz="3000" dirty="0"/>
              <a:t>Biden Administration Digital Access Enforcement</a:t>
            </a:r>
            <a:r>
              <a:rPr lang="en-US" sz="2800" dirty="0"/>
              <a:t>	</a:t>
            </a:r>
          </a:p>
        </p:txBody>
      </p:sp>
      <p:pic>
        <p:nvPicPr>
          <p:cNvPr id="5122" name="Picture 2">
            <a:extLst>
              <a:ext uri="{C183D7F6-B498-43B3-948B-1728B52AA6E4}">
                <adec:decorative xmlns:adec="http://schemas.microsoft.com/office/drawing/2017/decorative" val="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856" b="9910"/>
          <a:stretch/>
        </p:blipFill>
        <p:spPr bwMode="auto">
          <a:xfrm>
            <a:off x="-86498" y="2928554"/>
            <a:ext cx="4375404" cy="2310713"/>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4"/>
          <p:cNvSpPr>
            <a:spLocks noGrp="1"/>
          </p:cNvSpPr>
          <p:nvPr>
            <p:ph type="body" sz="quarter" idx="14"/>
          </p:nvPr>
        </p:nvSpPr>
        <p:spPr>
          <a:xfrm>
            <a:off x="4835074" y="741299"/>
            <a:ext cx="6738938" cy="5442144"/>
          </a:xfrm>
        </p:spPr>
        <p:txBody>
          <a:bodyPr>
            <a:normAutofit/>
          </a:bodyPr>
          <a:lstStyle/>
          <a:p>
            <a:pPr marL="342900" indent="-342900">
              <a:spcAft>
                <a:spcPts val="1800"/>
              </a:spcAft>
              <a:buSzPct val="85000"/>
              <a:buFont typeface="Symbol" panose="05050102010706020507" pitchFamily="18" charset="2"/>
              <a:buChar char=""/>
            </a:pPr>
            <a:endParaRPr lang="en-US" dirty="0">
              <a:latin typeface="Arial" panose="020B0604020202020204" pitchFamily="34" charset="0"/>
              <a:ea typeface="Calibri" panose="020F0502020204030204" pitchFamily="34" charset="0"/>
            </a:endParaRPr>
          </a:p>
          <a:p>
            <a:pPr marL="342900" indent="-342900">
              <a:spcAft>
                <a:spcPts val="1800"/>
              </a:spcAft>
              <a:buSzPct val="85000"/>
              <a:buFont typeface="Symbol" panose="05050102010706020507" pitchFamily="18" charset="2"/>
              <a:buChar char=""/>
            </a:pPr>
            <a:r>
              <a:rPr lang="en-US" dirty="0">
                <a:latin typeface="Arial" panose="020B0604020202020204" pitchFamily="34" charset="0"/>
                <a:ea typeface="Calibri" panose="020F0502020204030204" pitchFamily="34" charset="0"/>
              </a:rPr>
              <a:t>Statements of Interest filed about self-service kiosk</a:t>
            </a:r>
          </a:p>
          <a:p>
            <a:pPr marL="342900" indent="-342900">
              <a:spcAft>
                <a:spcPts val="1800"/>
              </a:spcAft>
              <a:buSzPct val="85000"/>
              <a:buFont typeface="Symbol" panose="05050102010706020507" pitchFamily="18" charset="2"/>
              <a:buChar char=""/>
            </a:pPr>
            <a:r>
              <a:rPr lang="en-US" dirty="0">
                <a:latin typeface="Arial" panose="020B0604020202020204" pitchFamily="34" charset="0"/>
                <a:ea typeface="Calibri" panose="020F0502020204030204" pitchFamily="34" charset="0"/>
              </a:rPr>
              <a:t>Consent Decrees addressing the accessibility of </a:t>
            </a:r>
            <a:r>
              <a:rPr lang="en-US" dirty="0" err="1">
                <a:latin typeface="Arial" panose="020B0604020202020204" pitchFamily="34" charset="0"/>
                <a:ea typeface="Calibri" panose="020F0502020204030204" pitchFamily="34" charset="0"/>
              </a:rPr>
              <a:t>COVID</a:t>
            </a:r>
            <a:r>
              <a:rPr lang="en-US" dirty="0">
                <a:latin typeface="Arial" panose="020B0604020202020204" pitchFamily="34" charset="0"/>
                <a:ea typeface="Calibri" panose="020F0502020204030204" pitchFamily="34" charset="0"/>
              </a:rPr>
              <a:t>-19 vaccination web portals using </a:t>
            </a:r>
            <a:r>
              <a:rPr lang="en-US" dirty="0" err="1">
                <a:latin typeface="Arial" panose="020B0604020202020204" pitchFamily="34" charset="0"/>
                <a:ea typeface="Calibri" panose="020F0502020204030204" pitchFamily="34" charset="0"/>
              </a:rPr>
              <a:t>WCAG</a:t>
            </a:r>
            <a:r>
              <a:rPr lang="en-US" dirty="0">
                <a:latin typeface="Arial" panose="020B0604020202020204" pitchFamily="34" charset="0"/>
                <a:ea typeface="Calibri" panose="020F0502020204030204" pitchFamily="34" charset="0"/>
              </a:rPr>
              <a:t> 2.1. AA (</a:t>
            </a:r>
            <a:r>
              <a:rPr lang="en-US" dirty="0" err="1">
                <a:latin typeface="Arial" panose="020B0604020202020204" pitchFamily="34" charset="0"/>
                <a:ea typeface="Calibri" panose="020F0502020204030204" pitchFamily="34" charset="0"/>
              </a:rPr>
              <a:t>RiteAid</a:t>
            </a:r>
            <a:r>
              <a:rPr lang="en-US" dirty="0">
                <a:latin typeface="Arial" panose="020B0604020202020204" pitchFamily="34" charset="0"/>
                <a:ea typeface="Calibri" panose="020F0502020204030204" pitchFamily="34" charset="0"/>
              </a:rPr>
              <a:t>, Hy-Vee, Kroger, CVS) </a:t>
            </a:r>
          </a:p>
          <a:p>
            <a:pPr marL="342900" indent="-342900">
              <a:spcAft>
                <a:spcPts val="1800"/>
              </a:spcAft>
              <a:buSzPct val="85000"/>
              <a:buFont typeface="Symbol" panose="05050102010706020507" pitchFamily="18" charset="2"/>
              <a:buChar char=""/>
            </a:pPr>
            <a:r>
              <a:rPr lang="en-US" dirty="0">
                <a:latin typeface="Arial" panose="020B0604020202020204" pitchFamily="34" charset="0"/>
                <a:ea typeface="Calibri" panose="020F0502020204030204" pitchFamily="34" charset="0"/>
              </a:rPr>
              <a:t>Consent Decree for UC Berkeley website</a:t>
            </a:r>
          </a:p>
          <a:p>
            <a:pPr marL="342900" indent="-342900">
              <a:spcAft>
                <a:spcPts val="1800"/>
              </a:spcAft>
              <a:buSzPct val="85000"/>
              <a:buFont typeface="Symbol" panose="05050102010706020507" pitchFamily="18" charset="2"/>
              <a:buChar char=""/>
            </a:pPr>
            <a:endParaRPr lang="en-US" dirty="0">
              <a:latin typeface="Arial" panose="020B0604020202020204" pitchFamily="34" charset="0"/>
              <a:ea typeface="Calibri" panose="020F0502020204030204" pitchFamily="34" charset="0"/>
            </a:endParaRPr>
          </a:p>
          <a:p>
            <a:pPr marL="342900" indent="-342900">
              <a:spcAft>
                <a:spcPts val="1800"/>
              </a:spcAft>
              <a:buSzPct val="85000"/>
              <a:buFont typeface="Symbol" panose="05050102010706020507" pitchFamily="18" charset="2"/>
              <a:buChar char=""/>
            </a:pPr>
            <a:endParaRPr lang="en-US" dirty="0">
              <a:latin typeface="Arial" panose="020B0604020202020204" pitchFamily="34" charset="0"/>
              <a:ea typeface="Calibri" panose="020F0502020204030204" pitchFamily="34" charset="0"/>
            </a:endParaRPr>
          </a:p>
          <a:p>
            <a:pPr marL="571500" lvl="1">
              <a:spcAft>
                <a:spcPts val="1800"/>
              </a:spcAft>
              <a:buSzPct val="85000"/>
              <a:buFont typeface="Wingdings" panose="05000000000000000000" pitchFamily="2" charset="2"/>
              <a:buChar char="§"/>
            </a:pPr>
            <a:endParaRPr lang="en-US" dirty="0">
              <a:latin typeface="Arial" panose="020B0604020202020204" pitchFamily="34" charset="0"/>
              <a:ea typeface="Calibri" panose="020F0502020204030204" pitchFamily="34" charset="0"/>
            </a:endParaRPr>
          </a:p>
        </p:txBody>
      </p:sp>
      <p:sp>
        <p:nvSpPr>
          <p:cNvPr id="21" name="Footer Placeholder 1"/>
          <p:cNvSpPr txBox="1">
            <a:spLocks/>
          </p:cNvSpPr>
          <p:nvPr/>
        </p:nvSpPr>
        <p:spPr>
          <a:xfrm>
            <a:off x="188912" y="6591128"/>
            <a:ext cx="9144000" cy="22006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r>
              <a:rPr lang="en-US" sz="900" dirty="0">
                <a:solidFill>
                  <a:schemeClr val="tx2"/>
                </a:solidFill>
                <a:latin typeface="Arial"/>
              </a:rPr>
              <a:t>©2023 Seyfarth Shaw LLP. All rights reserved. Private and Confidential</a:t>
            </a:r>
          </a:p>
        </p:txBody>
      </p:sp>
      <p:sp>
        <p:nvSpPr>
          <p:cNvPr id="69" name="Slide Number Placeholder 5">
            <a:extLst>
              <a:ext uri="{FF2B5EF4-FFF2-40B4-BE49-F238E27FC236}">
                <a16:creationId xmlns:a16="http://schemas.microsoft.com/office/drawing/2014/main" id="{9762123B-A7F9-49F5-8B77-A837BD25DCE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8F61AF13-11BC-4357-89F3-660C939FF256}" type="slidenum">
              <a:rPr kumimoji="0" lang="en-US" sz="9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19</a:t>
            </a:fld>
            <a:endParaRPr kumimoji="0" lang="en-US" sz="9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7101370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6" name="Title 5"/>
          <p:cNvSpPr>
            <a:spLocks noGrp="1"/>
          </p:cNvSpPr>
          <p:nvPr>
            <p:ph type="ctrTitle"/>
          </p:nvPr>
        </p:nvSpPr>
        <p:spPr>
          <a:xfrm>
            <a:off x="694404" y="1807724"/>
            <a:ext cx="4516856" cy="997196"/>
          </a:xfrm>
        </p:spPr>
        <p:txBody>
          <a:bodyPr/>
          <a:lstStyle/>
          <a:p>
            <a:r>
              <a:rPr lang="en-US" dirty="0"/>
              <a:t>Legal Disclaimer</a:t>
            </a:r>
          </a:p>
        </p:txBody>
      </p:sp>
      <p:sp>
        <p:nvSpPr>
          <p:cNvPr id="7" name="Subtitle 6"/>
          <p:cNvSpPr>
            <a:spLocks noGrp="1"/>
          </p:cNvSpPr>
          <p:nvPr>
            <p:ph type="subTitle" idx="1"/>
          </p:nvPr>
        </p:nvSpPr>
        <p:spPr>
          <a:xfrm>
            <a:off x="728965" y="3203687"/>
            <a:ext cx="9100836" cy="2108269"/>
          </a:xfrm>
        </p:spPr>
        <p:txBody>
          <a:bodyPr/>
          <a:lstStyle/>
          <a:p>
            <a:r>
              <a:rPr lang="en-US" dirty="0"/>
              <a:t>This presentation has been prepared by Seyfarth Shaw LLP for informational purposes only. The material discussed during this webinar should not be construed as legal advice or a legal opinion on any specific facts or circumstances. The content is intended for general information purposes only, and you are urged to consult a lawyer concerning your own situation and any specific legal questions you may have.</a:t>
            </a:r>
          </a:p>
          <a:p>
            <a:endParaRPr lang="en-US" dirty="0"/>
          </a:p>
        </p:txBody>
      </p:sp>
      <p:sp>
        <p:nvSpPr>
          <p:cNvPr id="5" name="Footer Placeholder 4"/>
          <p:cNvSpPr>
            <a:spLocks noGrp="1"/>
          </p:cNvSpPr>
          <p:nvPr>
            <p:ph type="ftr" sz="quarter" idx="12"/>
          </p:nvPr>
        </p:nvSpPr>
        <p:spPr>
          <a:xfrm>
            <a:off x="694404" y="6386403"/>
            <a:ext cx="5486400" cy="12311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a:ea typeface="+mn-ea"/>
                <a:cs typeface="+mn-cs"/>
              </a:rPr>
              <a:t>©2023 Seyfarth Shaw LLP. All rights reserved. Private and Confidential</a:t>
            </a:r>
          </a:p>
        </p:txBody>
      </p:sp>
    </p:spTree>
    <p:extLst>
      <p:ext uri="{BB962C8B-B14F-4D97-AF65-F5344CB8AC3E}">
        <p14:creationId xmlns:p14="http://schemas.microsoft.com/office/powerpoint/2010/main" val="22024458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258E075-AC39-9F20-5D80-0FE7BD84FEAB}"/>
              </a:ext>
            </a:extLst>
          </p:cNvPr>
          <p:cNvSpPr>
            <a:spLocks noGrp="1"/>
          </p:cNvSpPr>
          <p:nvPr>
            <p:ph type="title" idx="4294967295"/>
          </p:nvPr>
        </p:nvSpPr>
        <p:spPr>
          <a:xfrm>
            <a:off x="800100" y="2505381"/>
            <a:ext cx="5113867" cy="1847238"/>
          </a:xfrm>
        </p:spPr>
        <p:txBody>
          <a:bodyPr/>
          <a:lstStyle/>
          <a:p>
            <a:pPr marL="0" marR="0" indent="0" algn="l" rtl="0" eaLnBrk="1" fontAlgn="auto" latinLnBrk="0" hangingPunct="1">
              <a:spcBef>
                <a:spcPts val="0"/>
              </a:spcBef>
              <a:spcAft>
                <a:spcPts val="0"/>
              </a:spcAft>
            </a:pPr>
            <a:r>
              <a:rPr lang="en-US" sz="3600" b="1" kern="1200" dirty="0">
                <a:solidFill>
                  <a:srgbClr val="FFFFFF"/>
                </a:solidFill>
                <a:effectLst/>
                <a:latin typeface="Arial" panose="020B0604020202020204" pitchFamily="34" charset="0"/>
                <a:ea typeface="+mn-ea"/>
                <a:cs typeface="+mn-cs"/>
              </a:rPr>
              <a:t>Digital Access Issues for Restaurants </a:t>
            </a:r>
            <a:endParaRPr lang="en-US" dirty="0">
              <a:effectLst/>
            </a:endParaRPr>
          </a:p>
          <a:p>
            <a:endParaRPr lang="en-US" dirty="0"/>
          </a:p>
        </p:txBody>
      </p:sp>
      <p:sp>
        <p:nvSpPr>
          <p:cNvPr id="2" name="Footer Placeholder 1"/>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Arial"/>
                <a:ea typeface="+mn-ea"/>
                <a:cs typeface="+mn-cs"/>
              </a:rPr>
              <a:t>©2023 Seyfarth Shaw LLP. All rights reserved. Private and Confidential</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61AF13-11BC-4357-89F3-660C939FF256}" type="slidenum">
              <a:rPr kumimoji="0" lang="en-US" sz="90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900"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7851060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3D103-0665-73DA-3137-2F6EF3062013}"/>
              </a:ext>
            </a:extLst>
          </p:cNvPr>
          <p:cNvSpPr>
            <a:spLocks noGrp="1"/>
          </p:cNvSpPr>
          <p:nvPr>
            <p:ph type="ctrTitle"/>
          </p:nvPr>
        </p:nvSpPr>
        <p:spPr/>
        <p:txBody>
          <a:bodyPr/>
          <a:lstStyle/>
          <a:p>
            <a:r>
              <a:rPr lang="en-US" dirty="0"/>
              <a:t>Who can file an ADA Title III lawsuit?</a:t>
            </a:r>
          </a:p>
        </p:txBody>
      </p:sp>
      <p:sp>
        <p:nvSpPr>
          <p:cNvPr id="3" name="Subtitle 2">
            <a:extLst>
              <a:ext uri="{FF2B5EF4-FFF2-40B4-BE49-F238E27FC236}">
                <a16:creationId xmlns:a16="http://schemas.microsoft.com/office/drawing/2014/main" id="{72E712A2-5521-7D08-FFAF-5166BEEF2C40}"/>
              </a:ext>
            </a:extLst>
          </p:cNvPr>
          <p:cNvSpPr>
            <a:spLocks noGrp="1"/>
          </p:cNvSpPr>
          <p:nvPr>
            <p:ph type="subTitle" idx="1"/>
          </p:nvPr>
        </p:nvSpPr>
        <p:spPr/>
        <p:txBody>
          <a:bodyPr/>
          <a:lstStyle/>
          <a:p>
            <a:endParaRPr lang="en-US" dirty="0"/>
          </a:p>
        </p:txBody>
      </p:sp>
      <p:sp>
        <p:nvSpPr>
          <p:cNvPr id="5" name="Text Placeholder 4">
            <a:extLst>
              <a:ext uri="{FF2B5EF4-FFF2-40B4-BE49-F238E27FC236}">
                <a16:creationId xmlns:a16="http://schemas.microsoft.com/office/drawing/2014/main" id="{CC94BC3D-56FA-6BAA-264F-70053109B904}"/>
              </a:ext>
            </a:extLst>
          </p:cNvPr>
          <p:cNvSpPr>
            <a:spLocks noGrp="1"/>
          </p:cNvSpPr>
          <p:nvPr>
            <p:ph type="body" sz="quarter" idx="11"/>
          </p:nvPr>
        </p:nvSpPr>
        <p:spPr/>
        <p:txBody>
          <a:bodyPr/>
          <a:lstStyle/>
          <a:p>
            <a:endParaRPr lang="en-US"/>
          </a:p>
        </p:txBody>
      </p:sp>
      <p:sp>
        <p:nvSpPr>
          <p:cNvPr id="6" name="Footer Placeholder 5">
            <a:extLst>
              <a:ext uri="{FF2B5EF4-FFF2-40B4-BE49-F238E27FC236}">
                <a16:creationId xmlns:a16="http://schemas.microsoft.com/office/drawing/2014/main" id="{9CA2859C-84BC-32A1-9BAF-B6A7EF0CF664}"/>
              </a:ext>
            </a:extLst>
          </p:cNvPr>
          <p:cNvSpPr>
            <a:spLocks noGrp="1"/>
          </p:cNvSpPr>
          <p:nvPr>
            <p:ph type="ftr" sz="quarter" idx="12"/>
          </p:nvPr>
        </p:nvSpPr>
        <p:spPr/>
        <p:txBody>
          <a:bodyPr/>
          <a:lstStyle/>
          <a:p>
            <a:r>
              <a:rPr lang="en-US"/>
              <a:t>©2020 Seyfarth Shaw LLP. All rights reserved. Private and Confidential</a:t>
            </a:r>
            <a:endParaRPr lang="en-US" dirty="0"/>
          </a:p>
        </p:txBody>
      </p:sp>
    </p:spTree>
    <p:extLst>
      <p:ext uri="{BB962C8B-B14F-4D97-AF65-F5344CB8AC3E}">
        <p14:creationId xmlns:p14="http://schemas.microsoft.com/office/powerpoint/2010/main" val="14286310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506496"/>
            <a:ext cx="11143506" cy="443198"/>
          </a:xfrm>
        </p:spPr>
        <p:txBody>
          <a:bodyPr/>
          <a:lstStyle/>
          <a:p>
            <a:r>
              <a:rPr lang="en-US" dirty="0">
                <a:solidFill>
                  <a:schemeClr val="accent3"/>
                </a:solidFill>
              </a:rPr>
              <a:t>SCOTUS To Address Serial Plaintiff Tester Standing</a:t>
            </a:r>
          </a:p>
        </p:txBody>
      </p:sp>
      <p:sp>
        <p:nvSpPr>
          <p:cNvPr id="6" name="Content Placeholder 5"/>
          <p:cNvSpPr>
            <a:spLocks noGrp="1"/>
          </p:cNvSpPr>
          <p:nvPr>
            <p:ph idx="1"/>
          </p:nvPr>
        </p:nvSpPr>
        <p:spPr/>
        <p:txBody>
          <a:bodyPr>
            <a:normAutofit/>
          </a:bodyPr>
          <a:lstStyle/>
          <a:p>
            <a:r>
              <a:rPr lang="en-US" dirty="0"/>
              <a:t>No need to have desire to patronize business to have standing to sue </a:t>
            </a:r>
          </a:p>
          <a:p>
            <a:pPr lvl="1"/>
            <a:r>
              <a:rPr lang="en-US" i="1" dirty="0">
                <a:solidFill>
                  <a:schemeClr val="accent2"/>
                </a:solidFill>
              </a:rPr>
              <a:t>Laufer v. Acheson </a:t>
            </a:r>
            <a:r>
              <a:rPr lang="en-US" dirty="0">
                <a:solidFill>
                  <a:schemeClr val="accent2"/>
                </a:solidFill>
              </a:rPr>
              <a:t>(1</a:t>
            </a:r>
            <a:r>
              <a:rPr lang="en-US" baseline="30000" dirty="0">
                <a:solidFill>
                  <a:schemeClr val="accent2"/>
                </a:solidFill>
              </a:rPr>
              <a:t>st</a:t>
            </a:r>
            <a:r>
              <a:rPr lang="en-US" dirty="0">
                <a:solidFill>
                  <a:schemeClr val="accent2"/>
                </a:solidFill>
              </a:rPr>
              <a:t> Cir, 2022) (Petition for Certiorari granted)</a:t>
            </a:r>
          </a:p>
          <a:p>
            <a:pPr lvl="1"/>
            <a:r>
              <a:rPr lang="en-US" i="1" dirty="0"/>
              <a:t>Laufer v. Arpan </a:t>
            </a:r>
            <a:r>
              <a:rPr lang="en-US" dirty="0"/>
              <a:t>(11</a:t>
            </a:r>
            <a:r>
              <a:rPr lang="en-US" baseline="30000" dirty="0"/>
              <a:t>th</a:t>
            </a:r>
            <a:r>
              <a:rPr lang="en-US" dirty="0"/>
              <a:t> Cir. 2022)</a:t>
            </a:r>
          </a:p>
          <a:p>
            <a:pPr lvl="1"/>
            <a:r>
              <a:rPr lang="en-US" i="1" dirty="0"/>
              <a:t>Laufer v. </a:t>
            </a:r>
            <a:r>
              <a:rPr lang="en-US" i="1" dirty="0" err="1"/>
              <a:t>Naranda</a:t>
            </a:r>
            <a:r>
              <a:rPr lang="en-US" i="1" dirty="0"/>
              <a:t> Hotels </a:t>
            </a:r>
            <a:r>
              <a:rPr lang="en-US" dirty="0"/>
              <a:t>(4</a:t>
            </a:r>
            <a:r>
              <a:rPr lang="en-US" baseline="30000" dirty="0"/>
              <a:t>th</a:t>
            </a:r>
            <a:r>
              <a:rPr lang="en-US" dirty="0"/>
              <a:t> Cir. 2023) (just decided 2/15/23)</a:t>
            </a:r>
          </a:p>
          <a:p>
            <a:pPr marL="237744" lvl="1" indent="0">
              <a:buNone/>
            </a:pPr>
            <a:endParaRPr lang="en-US" dirty="0"/>
          </a:p>
          <a:p>
            <a:r>
              <a:rPr lang="en-US" dirty="0"/>
              <a:t>Encountering a barrier on a website or at a location is not enough; there must be downstream consequences</a:t>
            </a:r>
          </a:p>
          <a:p>
            <a:pPr lvl="1"/>
            <a:r>
              <a:rPr lang="en-US" i="1" dirty="0"/>
              <a:t>Laufer v. Mann Hospitality</a:t>
            </a:r>
            <a:r>
              <a:rPr lang="en-US" dirty="0"/>
              <a:t> (5</a:t>
            </a:r>
            <a:r>
              <a:rPr lang="en-US" baseline="30000" dirty="0"/>
              <a:t>th</a:t>
            </a:r>
            <a:r>
              <a:rPr lang="en-US" dirty="0"/>
              <a:t> Cir. 2021)</a:t>
            </a:r>
          </a:p>
          <a:p>
            <a:pPr lvl="1"/>
            <a:r>
              <a:rPr lang="en-US" i="1" dirty="0"/>
              <a:t>Laufer v. Looper </a:t>
            </a:r>
            <a:r>
              <a:rPr lang="en-US" dirty="0"/>
              <a:t>(10</a:t>
            </a:r>
            <a:r>
              <a:rPr lang="en-US" baseline="30000" dirty="0"/>
              <a:t>th</a:t>
            </a:r>
            <a:r>
              <a:rPr lang="en-US" dirty="0"/>
              <a:t> Cir. 2022)</a:t>
            </a:r>
          </a:p>
          <a:p>
            <a:pPr lvl="1"/>
            <a:r>
              <a:rPr lang="en-US" i="1" dirty="0"/>
              <a:t>Harty v. West Point Realty </a:t>
            </a:r>
            <a:r>
              <a:rPr lang="en-US" dirty="0"/>
              <a:t>(</a:t>
            </a:r>
            <a:r>
              <a:rPr lang="en-US" dirty="0" err="1"/>
              <a:t>2d</a:t>
            </a:r>
            <a:r>
              <a:rPr lang="en-US" dirty="0"/>
              <a:t> Cir. 2022)</a:t>
            </a: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Arial"/>
                <a:ea typeface="+mn-ea"/>
                <a:cs typeface="+mn-cs"/>
              </a:rPr>
              <a:t>©2023 Seyfarth Shaw LLP. All rights reserved. Privileged &amp; Confidential Attorney-Client Communication</a:t>
            </a:r>
            <a:endParaRPr kumimoji="0" lang="en-US" sz="900" b="0" i="0" u="none" strike="noStrike" kern="1200" cap="none" spc="0" normalizeH="0" baseline="0" noProof="0" dirty="0">
              <a:ln>
                <a:noFill/>
              </a:ln>
              <a:solidFill>
                <a:srgbClr val="000000"/>
              </a:solidFill>
              <a:effectLst/>
              <a:uLnTx/>
              <a:uFillTx/>
              <a:latin typeface="Arial"/>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61AF13-11BC-4357-89F3-660C939FF256}" type="slidenum">
              <a:rPr kumimoji="0" lang="en-US" sz="9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9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0701978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3D103-0665-73DA-3137-2F6EF3062013}"/>
              </a:ext>
            </a:extLst>
          </p:cNvPr>
          <p:cNvSpPr>
            <a:spLocks noGrp="1"/>
          </p:cNvSpPr>
          <p:nvPr>
            <p:ph type="ctrTitle"/>
          </p:nvPr>
        </p:nvSpPr>
        <p:spPr>
          <a:xfrm>
            <a:off x="694405" y="2312549"/>
            <a:ext cx="4516856" cy="997196"/>
          </a:xfrm>
        </p:spPr>
        <p:txBody>
          <a:bodyPr/>
          <a:lstStyle/>
          <a:p>
            <a:r>
              <a:rPr lang="en-US" dirty="0"/>
              <a:t>Websites &amp; Mobile Apps</a:t>
            </a:r>
          </a:p>
        </p:txBody>
      </p:sp>
      <p:sp>
        <p:nvSpPr>
          <p:cNvPr id="3" name="Subtitle 2">
            <a:extLst>
              <a:ext uri="{FF2B5EF4-FFF2-40B4-BE49-F238E27FC236}">
                <a16:creationId xmlns:a16="http://schemas.microsoft.com/office/drawing/2014/main" id="{72E712A2-5521-7D08-FFAF-5166BEEF2C40}"/>
              </a:ext>
            </a:extLst>
          </p:cNvPr>
          <p:cNvSpPr>
            <a:spLocks noGrp="1"/>
          </p:cNvSpPr>
          <p:nvPr>
            <p:ph type="subTitle" idx="1"/>
          </p:nvPr>
        </p:nvSpPr>
        <p:spPr/>
        <p:txBody>
          <a:bodyPr/>
          <a:lstStyle/>
          <a:p>
            <a:endParaRPr lang="en-US"/>
          </a:p>
        </p:txBody>
      </p:sp>
      <p:sp>
        <p:nvSpPr>
          <p:cNvPr id="5" name="Text Placeholder 4">
            <a:extLst>
              <a:ext uri="{FF2B5EF4-FFF2-40B4-BE49-F238E27FC236}">
                <a16:creationId xmlns:a16="http://schemas.microsoft.com/office/drawing/2014/main" id="{CC94BC3D-56FA-6BAA-264F-70053109B904}"/>
              </a:ext>
            </a:extLst>
          </p:cNvPr>
          <p:cNvSpPr>
            <a:spLocks noGrp="1"/>
          </p:cNvSpPr>
          <p:nvPr>
            <p:ph type="body" sz="quarter" idx="11"/>
          </p:nvPr>
        </p:nvSpPr>
        <p:spPr/>
        <p:txBody>
          <a:bodyPr/>
          <a:lstStyle/>
          <a:p>
            <a:endParaRPr lang="en-US"/>
          </a:p>
        </p:txBody>
      </p:sp>
      <p:sp>
        <p:nvSpPr>
          <p:cNvPr id="6" name="Footer Placeholder 5">
            <a:extLst>
              <a:ext uri="{FF2B5EF4-FFF2-40B4-BE49-F238E27FC236}">
                <a16:creationId xmlns:a16="http://schemas.microsoft.com/office/drawing/2014/main" id="{9CA2859C-84BC-32A1-9BAF-B6A7EF0CF664}"/>
              </a:ext>
            </a:extLst>
          </p:cNvPr>
          <p:cNvSpPr>
            <a:spLocks noGrp="1"/>
          </p:cNvSpPr>
          <p:nvPr>
            <p:ph type="ftr" sz="quarter" idx="12"/>
          </p:nvPr>
        </p:nvSpPr>
        <p:spPr/>
        <p:txBody>
          <a:bodyPr/>
          <a:lstStyle/>
          <a:p>
            <a:r>
              <a:rPr lang="en-US"/>
              <a:t>©2020 Seyfarth Shaw LLP. All rights reserved. Private and Confidential</a:t>
            </a:r>
            <a:endParaRPr lang="en-US" dirty="0"/>
          </a:p>
        </p:txBody>
      </p:sp>
    </p:spTree>
    <p:extLst>
      <p:ext uri="{BB962C8B-B14F-4D97-AF65-F5344CB8AC3E}">
        <p14:creationId xmlns:p14="http://schemas.microsoft.com/office/powerpoint/2010/main" val="1287274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Title 61"/>
          <p:cNvSpPr>
            <a:spLocks noGrp="1"/>
          </p:cNvSpPr>
          <p:nvPr>
            <p:ph type="title"/>
          </p:nvPr>
        </p:nvSpPr>
        <p:spPr>
          <a:xfrm>
            <a:off x="609600" y="592995"/>
            <a:ext cx="11143506" cy="443198"/>
          </a:xfrm>
        </p:spPr>
        <p:txBody>
          <a:bodyPr/>
          <a:lstStyle/>
          <a:p>
            <a:r>
              <a:rPr lang="en-US" dirty="0">
                <a:solidFill>
                  <a:schemeClr val="accent3"/>
                </a:solidFill>
              </a:rPr>
              <a:t>Accessible Public Facing Technology in Restaurants</a:t>
            </a:r>
          </a:p>
        </p:txBody>
      </p:sp>
      <p:sp>
        <p:nvSpPr>
          <p:cNvPr id="64" name="Content Placeholder 63"/>
          <p:cNvSpPr>
            <a:spLocks noGrp="1"/>
          </p:cNvSpPr>
          <p:nvPr>
            <p:ph idx="1"/>
          </p:nvPr>
        </p:nvSpPr>
        <p:spPr>
          <a:xfrm>
            <a:off x="609600" y="1481645"/>
            <a:ext cx="11143506" cy="5183353"/>
          </a:xfrm>
        </p:spPr>
        <p:txBody>
          <a:bodyPr>
            <a:normAutofit/>
          </a:bodyPr>
          <a:lstStyle/>
          <a:p>
            <a:pPr lvl="0">
              <a:spcBef>
                <a:spcPts val="800"/>
              </a:spcBef>
              <a:spcAft>
                <a:spcPts val="1200"/>
              </a:spcAft>
            </a:pPr>
            <a:r>
              <a:rPr lang="en-US" dirty="0">
                <a:solidFill>
                  <a:schemeClr val="bg1"/>
                </a:solidFill>
              </a:rPr>
              <a:t>Business website/mobile app</a:t>
            </a:r>
          </a:p>
          <a:p>
            <a:pPr lvl="0">
              <a:spcBef>
                <a:spcPts val="800"/>
              </a:spcBef>
              <a:spcAft>
                <a:spcPts val="1200"/>
              </a:spcAft>
            </a:pPr>
            <a:r>
              <a:rPr lang="en-US" dirty="0">
                <a:solidFill>
                  <a:schemeClr val="bg1"/>
                </a:solidFill>
              </a:rPr>
              <a:t>Third-party reservations website</a:t>
            </a:r>
          </a:p>
          <a:p>
            <a:pPr lvl="0">
              <a:spcBef>
                <a:spcPts val="800"/>
              </a:spcBef>
              <a:spcAft>
                <a:spcPts val="1200"/>
              </a:spcAft>
            </a:pPr>
            <a:r>
              <a:rPr lang="en-US" dirty="0">
                <a:solidFill>
                  <a:schemeClr val="bg1"/>
                </a:solidFill>
              </a:rPr>
              <a:t>PDF menus/QR Codes</a:t>
            </a:r>
          </a:p>
          <a:p>
            <a:pPr lvl="0">
              <a:spcBef>
                <a:spcPts val="800"/>
              </a:spcBef>
              <a:spcAft>
                <a:spcPts val="800"/>
              </a:spcAft>
            </a:pPr>
            <a:endParaRPr lang="en-US" b="1" dirty="0">
              <a:solidFill>
                <a:srgbClr val="526166"/>
              </a:solidFill>
            </a:endParaRPr>
          </a:p>
        </p:txBody>
      </p:sp>
      <p:sp>
        <p:nvSpPr>
          <p:cNvPr id="4" name="Footer Placeholder 3"/>
          <p:cNvSpPr>
            <a:spLocks noGrp="1"/>
          </p:cNvSpPr>
          <p:nvPr>
            <p:ph type="ftr" sz="quarter" idx="11"/>
          </p:nvPr>
        </p:nvSpPr>
        <p:spPr/>
        <p:txBody>
          <a:bodyPr/>
          <a:lstStyle/>
          <a:p>
            <a:r>
              <a:rPr lang="en-US" dirty="0"/>
              <a:t>©2023 Seyfarth Shaw LLP. All rights reserved. Private and Confidential</a:t>
            </a:r>
          </a:p>
        </p:txBody>
      </p:sp>
    </p:spTree>
    <p:extLst>
      <p:ext uri="{BB962C8B-B14F-4D97-AF65-F5344CB8AC3E}">
        <p14:creationId xmlns:p14="http://schemas.microsoft.com/office/powerpoint/2010/main" val="27054357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Title 61"/>
          <p:cNvSpPr>
            <a:spLocks noGrp="1"/>
          </p:cNvSpPr>
          <p:nvPr>
            <p:ph type="title" idx="4294967295"/>
          </p:nvPr>
        </p:nvSpPr>
        <p:spPr>
          <a:xfrm>
            <a:off x="800100" y="351801"/>
            <a:ext cx="11144250" cy="887413"/>
          </a:xfrm>
        </p:spPr>
        <p:txBody>
          <a:bodyPr/>
          <a:lstStyle/>
          <a:p>
            <a:r>
              <a:rPr lang="en-US" dirty="0"/>
              <a:t>Legal Overview:  What Statutes May Require Restaurants to Have Accessible Public Facing Technology</a:t>
            </a:r>
          </a:p>
        </p:txBody>
      </p:sp>
      <p:sp>
        <p:nvSpPr>
          <p:cNvPr id="64" name="Content Placeholder 63"/>
          <p:cNvSpPr>
            <a:spLocks noGrp="1"/>
          </p:cNvSpPr>
          <p:nvPr>
            <p:ph idx="4294967295"/>
          </p:nvPr>
        </p:nvSpPr>
        <p:spPr>
          <a:xfrm>
            <a:off x="1047750" y="1646238"/>
            <a:ext cx="11144250" cy="5183187"/>
          </a:xfrm>
        </p:spPr>
        <p:txBody>
          <a:bodyPr>
            <a:normAutofit/>
          </a:bodyPr>
          <a:lstStyle/>
          <a:p>
            <a:pPr lvl="0">
              <a:spcBef>
                <a:spcPts val="800"/>
              </a:spcBef>
              <a:spcAft>
                <a:spcPts val="1200"/>
              </a:spcAft>
            </a:pPr>
            <a:r>
              <a:rPr lang="en-US" b="1" dirty="0">
                <a:solidFill>
                  <a:schemeClr val="accent3"/>
                </a:solidFill>
              </a:rPr>
              <a:t>ADA Title II: </a:t>
            </a:r>
            <a:r>
              <a:rPr lang="en-US" dirty="0">
                <a:solidFill>
                  <a:schemeClr val="bg1"/>
                </a:solidFill>
              </a:rPr>
              <a:t>State &amp; Local Governmental Entities</a:t>
            </a:r>
            <a:endParaRPr lang="en-US" b="1" dirty="0">
              <a:solidFill>
                <a:schemeClr val="bg1"/>
              </a:solidFill>
            </a:endParaRPr>
          </a:p>
          <a:p>
            <a:pPr lvl="0">
              <a:spcBef>
                <a:spcPts val="800"/>
              </a:spcBef>
              <a:spcAft>
                <a:spcPts val="1200"/>
              </a:spcAft>
            </a:pPr>
            <a:r>
              <a:rPr lang="en-US" b="1" dirty="0">
                <a:solidFill>
                  <a:schemeClr val="accent3"/>
                </a:solidFill>
              </a:rPr>
              <a:t>ADA Title III:</a:t>
            </a:r>
            <a:r>
              <a:rPr lang="en-US" dirty="0">
                <a:solidFill>
                  <a:schemeClr val="accent3"/>
                </a:solidFill>
              </a:rPr>
              <a:t>  </a:t>
            </a:r>
            <a:r>
              <a:rPr lang="en-US" dirty="0">
                <a:solidFill>
                  <a:schemeClr val="bg1"/>
                </a:solidFill>
              </a:rPr>
              <a:t>Public Accommodations</a:t>
            </a:r>
          </a:p>
          <a:p>
            <a:pPr lvl="0">
              <a:spcBef>
                <a:spcPts val="800"/>
              </a:spcBef>
              <a:spcAft>
                <a:spcPts val="1200"/>
              </a:spcAft>
            </a:pPr>
            <a:r>
              <a:rPr lang="en-US" b="1" dirty="0">
                <a:solidFill>
                  <a:schemeClr val="accent3"/>
                </a:solidFill>
              </a:rPr>
              <a:t>State Non-discrimination Laws:</a:t>
            </a:r>
            <a:r>
              <a:rPr lang="en-US" dirty="0">
                <a:solidFill>
                  <a:schemeClr val="accent3"/>
                </a:solidFill>
              </a:rPr>
              <a:t> </a:t>
            </a:r>
            <a:r>
              <a:rPr lang="en-US" dirty="0">
                <a:solidFill>
                  <a:schemeClr val="bg1"/>
                </a:solidFill>
              </a:rPr>
              <a:t>Public Accommodations</a:t>
            </a:r>
          </a:p>
          <a:p>
            <a:pPr lvl="0">
              <a:spcBef>
                <a:spcPts val="800"/>
              </a:spcBef>
              <a:spcAft>
                <a:spcPts val="800"/>
              </a:spcAft>
            </a:pPr>
            <a:endParaRPr lang="en-US" b="1" dirty="0">
              <a:solidFill>
                <a:srgbClr val="526166"/>
              </a:solidFill>
            </a:endParaRPr>
          </a:p>
        </p:txBody>
      </p:sp>
      <p:sp>
        <p:nvSpPr>
          <p:cNvPr id="4" name="Footer Placeholder 3"/>
          <p:cNvSpPr>
            <a:spLocks noGrp="1"/>
          </p:cNvSpPr>
          <p:nvPr>
            <p:ph type="ftr" sz="quarter" idx="4294967295"/>
          </p:nvPr>
        </p:nvSpPr>
        <p:spPr>
          <a:xfrm>
            <a:off x="0" y="6664325"/>
            <a:ext cx="9144000" cy="139700"/>
          </a:xfrm>
        </p:spPr>
        <p:txBody>
          <a:bodyPr/>
          <a:lstStyle/>
          <a:p>
            <a:r>
              <a:rPr lang="en-US" dirty="0"/>
              <a:t>©2023 Seyfarth Shaw LLP. All rights reserved. Private and Confidential</a:t>
            </a:r>
          </a:p>
        </p:txBody>
      </p:sp>
    </p:spTree>
    <p:extLst>
      <p:ext uri="{BB962C8B-B14F-4D97-AF65-F5344CB8AC3E}">
        <p14:creationId xmlns:p14="http://schemas.microsoft.com/office/powerpoint/2010/main" val="21718717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Title 61"/>
          <p:cNvSpPr>
            <a:spLocks noGrp="1"/>
          </p:cNvSpPr>
          <p:nvPr>
            <p:ph type="title"/>
          </p:nvPr>
        </p:nvSpPr>
        <p:spPr>
          <a:xfrm>
            <a:off x="609600" y="506496"/>
            <a:ext cx="11143506" cy="443198"/>
          </a:xfrm>
        </p:spPr>
        <p:txBody>
          <a:bodyPr/>
          <a:lstStyle/>
          <a:p>
            <a:r>
              <a:rPr lang="en-US" dirty="0"/>
              <a:t>What is an “</a:t>
            </a:r>
            <a:r>
              <a:rPr lang="en-US" dirty="0">
                <a:solidFill>
                  <a:schemeClr val="accent3"/>
                </a:solidFill>
              </a:rPr>
              <a:t>accessible</a:t>
            </a:r>
            <a:r>
              <a:rPr lang="en-US" dirty="0"/>
              <a:t>” website?</a:t>
            </a:r>
          </a:p>
        </p:txBody>
      </p:sp>
      <p:sp>
        <p:nvSpPr>
          <p:cNvPr id="64" name="Content Placeholder 63"/>
          <p:cNvSpPr>
            <a:spLocks noGrp="1"/>
          </p:cNvSpPr>
          <p:nvPr>
            <p:ph idx="1"/>
          </p:nvPr>
        </p:nvSpPr>
        <p:spPr>
          <a:xfrm>
            <a:off x="609600" y="1215669"/>
            <a:ext cx="7944236" cy="5183353"/>
          </a:xfrm>
        </p:spPr>
        <p:txBody>
          <a:bodyPr>
            <a:noAutofit/>
          </a:bodyPr>
          <a:lstStyle/>
          <a:p>
            <a:r>
              <a:rPr lang="en-US" sz="2100" dirty="0"/>
              <a:t>One that can be used by people with various types of disabilities.</a:t>
            </a:r>
          </a:p>
          <a:p>
            <a:r>
              <a:rPr lang="en-US" sz="2100" b="1" dirty="0"/>
              <a:t>Blind:</a:t>
            </a:r>
            <a:r>
              <a:rPr lang="en-US" sz="2100" dirty="0"/>
              <a:t> Screen reader compatibility</a:t>
            </a:r>
          </a:p>
          <a:p>
            <a:pPr marL="519113" lvl="1" indent="-282575">
              <a:buSzPct val="80000"/>
              <a:buFont typeface="Wingdings" panose="05000000000000000000" pitchFamily="2" charset="2"/>
              <a:buChar char="§"/>
            </a:pPr>
            <a:r>
              <a:rPr lang="en-US" sz="2000" dirty="0"/>
              <a:t>Alternative text for images</a:t>
            </a:r>
          </a:p>
          <a:p>
            <a:pPr marL="519113" lvl="1" indent="-282575">
              <a:buSzPct val="80000"/>
              <a:buFont typeface="Wingdings" panose="05000000000000000000" pitchFamily="2" charset="2"/>
              <a:buChar char="§"/>
            </a:pPr>
            <a:r>
              <a:rPr lang="en-US" sz="2000" dirty="0"/>
              <a:t>Properly labeled form fields</a:t>
            </a:r>
          </a:p>
          <a:p>
            <a:pPr marL="519113" lvl="1" indent="-282575">
              <a:buSzPct val="80000"/>
              <a:buFont typeface="Wingdings" panose="05000000000000000000" pitchFamily="2" charset="2"/>
              <a:buChar char="§"/>
            </a:pPr>
            <a:r>
              <a:rPr lang="en-US" sz="2000" dirty="0"/>
              <a:t>Proper use of headings</a:t>
            </a:r>
          </a:p>
          <a:p>
            <a:pPr marL="519113" lvl="1" indent="-282575">
              <a:buSzPct val="80000"/>
              <a:buFont typeface="Wingdings" panose="05000000000000000000" pitchFamily="2" charset="2"/>
              <a:buChar char="§"/>
            </a:pPr>
            <a:r>
              <a:rPr lang="en-US" sz="2000" dirty="0"/>
              <a:t>Keyboard-only access</a:t>
            </a:r>
          </a:p>
          <a:p>
            <a:pPr marL="519113" lvl="1" indent="-282575">
              <a:buSzPct val="80000"/>
              <a:buFont typeface="Wingdings" panose="05000000000000000000" pitchFamily="2" charset="2"/>
              <a:buChar char="§"/>
            </a:pPr>
            <a:r>
              <a:rPr lang="en-US" sz="2000" dirty="0"/>
              <a:t>Audio descriptions for videos</a:t>
            </a:r>
          </a:p>
          <a:p>
            <a:pPr>
              <a:spcBef>
                <a:spcPts val="600"/>
              </a:spcBef>
            </a:pPr>
            <a:r>
              <a:rPr lang="en-US" sz="2100" b="1" dirty="0"/>
              <a:t>Low Vision:</a:t>
            </a:r>
            <a:r>
              <a:rPr lang="en-US" sz="2100" dirty="0"/>
              <a:t>  Color contrast, text resizing</a:t>
            </a:r>
          </a:p>
          <a:p>
            <a:r>
              <a:rPr lang="en-US" sz="2100" b="1" dirty="0"/>
              <a:t>Deaf or Hard of Hearing:</a:t>
            </a:r>
            <a:r>
              <a:rPr lang="en-US" sz="2100" dirty="0"/>
              <a:t> Captions for audio content</a:t>
            </a:r>
          </a:p>
          <a:p>
            <a:r>
              <a:rPr lang="en-US" sz="2100" b="1" dirty="0"/>
              <a:t>Mobility:</a:t>
            </a:r>
            <a:r>
              <a:rPr lang="en-US" sz="2100" dirty="0"/>
              <a:t> Keyboard-only access; ability to slow down or turn off time outs</a:t>
            </a:r>
          </a:p>
          <a:p>
            <a:r>
              <a:rPr lang="en-US" sz="2100" b="1" dirty="0"/>
              <a:t>Epilepsy:</a:t>
            </a:r>
            <a:r>
              <a:rPr lang="en-US" sz="2100" dirty="0"/>
              <a:t> No flashing content</a:t>
            </a:r>
          </a:p>
          <a:p>
            <a:r>
              <a:rPr lang="en-US" sz="2100" b="1" dirty="0"/>
              <a:t>Color Blind: </a:t>
            </a:r>
            <a:r>
              <a:rPr lang="en-US" sz="2100" dirty="0"/>
              <a:t>Color not used as sole method of conveying  information</a:t>
            </a: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a:ea typeface="+mn-ea"/>
                <a:cs typeface="+mn-cs"/>
              </a:rPr>
              <a:t>©2023 Seyfarth Shaw LLP. All rights reserved. Private and Confidential</a:t>
            </a:r>
          </a:p>
        </p:txBody>
      </p:sp>
      <p:grpSp>
        <p:nvGrpSpPr>
          <p:cNvPr id="6" name="Group 79">
            <a:extLst>
              <a:ext uri="{C183D7F6-B498-43B3-948B-1728B52AA6E4}">
                <adec:decorative xmlns:adec="http://schemas.microsoft.com/office/drawing/2017/decorative" val="1"/>
              </a:ext>
            </a:extLst>
          </p:cNvPr>
          <p:cNvGrpSpPr/>
          <p:nvPr/>
        </p:nvGrpSpPr>
        <p:grpSpPr>
          <a:xfrm>
            <a:off x="9284022" y="3905411"/>
            <a:ext cx="2054390" cy="1540424"/>
            <a:chOff x="1919150" y="3044496"/>
            <a:chExt cx="666391" cy="475141"/>
          </a:xfrm>
          <a:solidFill>
            <a:schemeClr val="tx1"/>
          </a:solidFill>
        </p:grpSpPr>
        <p:sp>
          <p:nvSpPr>
            <p:cNvPr id="7" name="Round Same Side Corner Rectangle 11"/>
            <p:cNvSpPr/>
            <p:nvPr/>
          </p:nvSpPr>
          <p:spPr>
            <a:xfrm>
              <a:off x="1970085" y="3044496"/>
              <a:ext cx="564520" cy="361776"/>
            </a:xfrm>
            <a:custGeom>
              <a:avLst/>
              <a:gdLst/>
              <a:ahLst/>
              <a:cxnLst/>
              <a:rect l="l" t="t" r="r" b="b"/>
              <a:pathLst>
                <a:path w="564520" h="361776">
                  <a:moveTo>
                    <a:pt x="21117" y="19360"/>
                  </a:moveTo>
                  <a:lnTo>
                    <a:pt x="21117" y="345592"/>
                  </a:lnTo>
                  <a:lnTo>
                    <a:pt x="543404" y="345592"/>
                  </a:lnTo>
                  <a:lnTo>
                    <a:pt x="543404" y="19360"/>
                  </a:lnTo>
                  <a:close/>
                  <a:moveTo>
                    <a:pt x="17539" y="0"/>
                  </a:moveTo>
                  <a:lnTo>
                    <a:pt x="546981" y="0"/>
                  </a:lnTo>
                  <a:cubicBezTo>
                    <a:pt x="556668" y="0"/>
                    <a:pt x="564520" y="7852"/>
                    <a:pt x="564520" y="17539"/>
                  </a:cubicBezTo>
                  <a:lnTo>
                    <a:pt x="564520" y="361776"/>
                  </a:lnTo>
                  <a:lnTo>
                    <a:pt x="0" y="361776"/>
                  </a:lnTo>
                  <a:lnTo>
                    <a:pt x="0" y="17539"/>
                  </a:lnTo>
                  <a:cubicBezTo>
                    <a:pt x="0" y="7852"/>
                    <a:pt x="7852" y="0"/>
                    <a:pt x="17539" y="0"/>
                  </a:cubicBezTo>
                  <a:close/>
                </a:path>
              </a:pathLst>
            </a:custGeom>
            <a:grpFill/>
            <a:ln w="25400" cap="flat" cmpd="sng" algn="ctr">
              <a:noFill/>
              <a:prstDash val="solid"/>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DADADA">
                    <a:lumMod val="10000"/>
                  </a:srgbClr>
                </a:solidFill>
                <a:effectLst/>
                <a:uLnTx/>
                <a:uFillTx/>
                <a:latin typeface="Segoe"/>
                <a:ea typeface="+mn-ea"/>
                <a:cs typeface="+mn-cs"/>
              </a:endParaRPr>
            </a:p>
          </p:txBody>
        </p:sp>
        <p:sp>
          <p:nvSpPr>
            <p:cNvPr id="8" name="Trapezoid 12"/>
            <p:cNvSpPr/>
            <p:nvPr/>
          </p:nvSpPr>
          <p:spPr>
            <a:xfrm>
              <a:off x="1919150" y="3408078"/>
              <a:ext cx="666391" cy="84127"/>
            </a:xfrm>
            <a:custGeom>
              <a:avLst/>
              <a:gdLst/>
              <a:ahLst/>
              <a:cxnLst/>
              <a:rect l="l" t="t" r="r" b="b"/>
              <a:pathLst>
                <a:path w="666391" h="84127">
                  <a:moveTo>
                    <a:pt x="257990" y="52557"/>
                  </a:moveTo>
                  <a:lnTo>
                    <a:pt x="241755" y="79989"/>
                  </a:lnTo>
                  <a:lnTo>
                    <a:pt x="424635" y="79989"/>
                  </a:lnTo>
                  <a:lnTo>
                    <a:pt x="408400" y="52557"/>
                  </a:lnTo>
                  <a:close/>
                  <a:moveTo>
                    <a:pt x="49787" y="0"/>
                  </a:moveTo>
                  <a:lnTo>
                    <a:pt x="616604" y="0"/>
                  </a:lnTo>
                  <a:lnTo>
                    <a:pt x="666391" y="84127"/>
                  </a:lnTo>
                  <a:lnTo>
                    <a:pt x="0" y="84127"/>
                  </a:lnTo>
                  <a:close/>
                </a:path>
              </a:pathLst>
            </a:custGeom>
            <a:grpFill/>
            <a:ln w="25400" cap="flat" cmpd="sng" algn="ctr">
              <a:noFill/>
              <a:prstDash val="solid"/>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DADADA">
                    <a:lumMod val="10000"/>
                  </a:srgbClr>
                </a:solidFill>
                <a:effectLst/>
                <a:uLnTx/>
                <a:uFillTx/>
                <a:latin typeface="Segoe"/>
                <a:ea typeface="+mn-ea"/>
                <a:cs typeface="+mn-cs"/>
              </a:endParaRPr>
            </a:p>
          </p:txBody>
        </p:sp>
        <p:sp>
          <p:nvSpPr>
            <p:cNvPr id="9" name="Rectangle 8"/>
            <p:cNvSpPr/>
            <p:nvPr/>
          </p:nvSpPr>
          <p:spPr>
            <a:xfrm>
              <a:off x="1919446" y="3492205"/>
              <a:ext cx="665798" cy="27432"/>
            </a:xfrm>
            <a:prstGeom prst="rect">
              <a:avLst/>
            </a:prstGeom>
            <a:grpFill/>
            <a:ln w="25400" cap="flat" cmpd="sng" algn="ctr">
              <a:noFill/>
              <a:prstDash val="solid"/>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DADADA">
                    <a:lumMod val="10000"/>
                  </a:srgbClr>
                </a:solidFill>
                <a:effectLst/>
                <a:uLnTx/>
                <a:uFillTx/>
                <a:latin typeface="Segoe"/>
                <a:ea typeface="+mn-ea"/>
                <a:cs typeface="+mn-cs"/>
              </a:endParaRPr>
            </a:p>
          </p:txBody>
        </p:sp>
      </p:grpSp>
      <p:grpSp>
        <p:nvGrpSpPr>
          <p:cNvPr id="10" name="Group 79">
            <a:extLst>
              <a:ext uri="{C183D7F6-B498-43B3-948B-1728B52AA6E4}">
                <adec:decorative xmlns:adec="http://schemas.microsoft.com/office/drawing/2017/decorative" val="1"/>
              </a:ext>
            </a:extLst>
          </p:cNvPr>
          <p:cNvGrpSpPr/>
          <p:nvPr/>
        </p:nvGrpSpPr>
        <p:grpSpPr>
          <a:xfrm>
            <a:off x="9284937" y="1674133"/>
            <a:ext cx="2054390" cy="1540424"/>
            <a:chOff x="1919150" y="3044496"/>
            <a:chExt cx="666391" cy="475141"/>
          </a:xfrm>
          <a:solidFill>
            <a:schemeClr val="tx1"/>
          </a:solidFill>
        </p:grpSpPr>
        <p:sp>
          <p:nvSpPr>
            <p:cNvPr id="11" name="Round Same Side Corner Rectangle 11"/>
            <p:cNvSpPr/>
            <p:nvPr/>
          </p:nvSpPr>
          <p:spPr>
            <a:xfrm>
              <a:off x="1970085" y="3044496"/>
              <a:ext cx="564520" cy="361776"/>
            </a:xfrm>
            <a:custGeom>
              <a:avLst/>
              <a:gdLst/>
              <a:ahLst/>
              <a:cxnLst/>
              <a:rect l="l" t="t" r="r" b="b"/>
              <a:pathLst>
                <a:path w="564520" h="361776">
                  <a:moveTo>
                    <a:pt x="21117" y="19360"/>
                  </a:moveTo>
                  <a:lnTo>
                    <a:pt x="21117" y="345592"/>
                  </a:lnTo>
                  <a:lnTo>
                    <a:pt x="543404" y="345592"/>
                  </a:lnTo>
                  <a:lnTo>
                    <a:pt x="543404" y="19360"/>
                  </a:lnTo>
                  <a:close/>
                  <a:moveTo>
                    <a:pt x="17539" y="0"/>
                  </a:moveTo>
                  <a:lnTo>
                    <a:pt x="546981" y="0"/>
                  </a:lnTo>
                  <a:cubicBezTo>
                    <a:pt x="556668" y="0"/>
                    <a:pt x="564520" y="7852"/>
                    <a:pt x="564520" y="17539"/>
                  </a:cubicBezTo>
                  <a:lnTo>
                    <a:pt x="564520" y="361776"/>
                  </a:lnTo>
                  <a:lnTo>
                    <a:pt x="0" y="361776"/>
                  </a:lnTo>
                  <a:lnTo>
                    <a:pt x="0" y="17539"/>
                  </a:lnTo>
                  <a:cubicBezTo>
                    <a:pt x="0" y="7852"/>
                    <a:pt x="7852" y="0"/>
                    <a:pt x="17539" y="0"/>
                  </a:cubicBezTo>
                  <a:close/>
                </a:path>
              </a:pathLst>
            </a:custGeom>
            <a:grpFill/>
            <a:ln w="25400" cap="flat" cmpd="sng" algn="ctr">
              <a:noFill/>
              <a:prstDash val="solid"/>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DADADA">
                    <a:lumMod val="10000"/>
                  </a:srgbClr>
                </a:solidFill>
                <a:effectLst/>
                <a:uLnTx/>
                <a:uFillTx/>
                <a:latin typeface="Segoe"/>
                <a:ea typeface="+mn-ea"/>
                <a:cs typeface="+mn-cs"/>
              </a:endParaRPr>
            </a:p>
          </p:txBody>
        </p:sp>
        <p:sp>
          <p:nvSpPr>
            <p:cNvPr id="12" name="Trapezoid 12"/>
            <p:cNvSpPr/>
            <p:nvPr/>
          </p:nvSpPr>
          <p:spPr>
            <a:xfrm>
              <a:off x="1919150" y="3408078"/>
              <a:ext cx="666391" cy="84127"/>
            </a:xfrm>
            <a:custGeom>
              <a:avLst/>
              <a:gdLst/>
              <a:ahLst/>
              <a:cxnLst/>
              <a:rect l="l" t="t" r="r" b="b"/>
              <a:pathLst>
                <a:path w="666391" h="84127">
                  <a:moveTo>
                    <a:pt x="257990" y="52557"/>
                  </a:moveTo>
                  <a:lnTo>
                    <a:pt x="241755" y="79989"/>
                  </a:lnTo>
                  <a:lnTo>
                    <a:pt x="424635" y="79989"/>
                  </a:lnTo>
                  <a:lnTo>
                    <a:pt x="408400" y="52557"/>
                  </a:lnTo>
                  <a:close/>
                  <a:moveTo>
                    <a:pt x="49787" y="0"/>
                  </a:moveTo>
                  <a:lnTo>
                    <a:pt x="616604" y="0"/>
                  </a:lnTo>
                  <a:lnTo>
                    <a:pt x="666391" y="84127"/>
                  </a:lnTo>
                  <a:lnTo>
                    <a:pt x="0" y="84127"/>
                  </a:lnTo>
                  <a:close/>
                </a:path>
              </a:pathLst>
            </a:custGeom>
            <a:grpFill/>
            <a:ln w="25400" cap="flat" cmpd="sng" algn="ctr">
              <a:noFill/>
              <a:prstDash val="solid"/>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DADADA">
                    <a:lumMod val="10000"/>
                  </a:srgbClr>
                </a:solidFill>
                <a:effectLst/>
                <a:uLnTx/>
                <a:uFillTx/>
                <a:latin typeface="Segoe"/>
                <a:ea typeface="+mn-ea"/>
                <a:cs typeface="+mn-cs"/>
              </a:endParaRPr>
            </a:p>
          </p:txBody>
        </p:sp>
        <p:sp>
          <p:nvSpPr>
            <p:cNvPr id="13" name="Rectangle 12"/>
            <p:cNvSpPr/>
            <p:nvPr/>
          </p:nvSpPr>
          <p:spPr>
            <a:xfrm>
              <a:off x="1919446" y="3492205"/>
              <a:ext cx="665798" cy="27432"/>
            </a:xfrm>
            <a:prstGeom prst="rect">
              <a:avLst/>
            </a:prstGeom>
            <a:grpFill/>
            <a:ln w="25400" cap="flat" cmpd="sng" algn="ctr">
              <a:noFill/>
              <a:prstDash val="solid"/>
            </a:ln>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DADADA">
                    <a:lumMod val="10000"/>
                  </a:srgbClr>
                </a:solidFill>
                <a:effectLst/>
                <a:uLnTx/>
                <a:uFillTx/>
                <a:latin typeface="Segoe"/>
                <a:ea typeface="+mn-ea"/>
                <a:cs typeface="+mn-cs"/>
              </a:endParaRPr>
            </a:p>
          </p:txBody>
        </p:sp>
      </p:grpSp>
      <p:pic>
        <p:nvPicPr>
          <p:cNvPr id="3" name="Picture 2" descr="Accessibility icon that is hard to see and displaying insufficient contrast.">
            <a:extLst>
              <a:ext uri="{FF2B5EF4-FFF2-40B4-BE49-F238E27FC236}">
                <a16:creationId xmlns:a16="http://schemas.microsoft.com/office/drawing/2014/main" id="{9A06182D-D693-7641-A797-9DC5EEB37209}"/>
              </a:ext>
            </a:extLst>
          </p:cNvPr>
          <p:cNvPicPr>
            <a:picLocks noChangeAspect="1"/>
          </p:cNvPicPr>
          <p:nvPr/>
        </p:nvPicPr>
        <p:blipFill rotWithShape="1">
          <a:blip r:embed="rId3" cstate="print">
            <a:lum bright="70000" contrast="-70000"/>
            <a:extLst>
              <a:ext uri="{28A0092B-C50C-407E-A947-70E740481C1C}">
                <a14:useLocalDpi xmlns:a14="http://schemas.microsoft.com/office/drawing/2010/main" val="0"/>
              </a:ext>
            </a:extLst>
          </a:blip>
          <a:srcRect l="20664" t="6130" r="15836" b="29384"/>
          <a:stretch/>
        </p:blipFill>
        <p:spPr>
          <a:xfrm>
            <a:off x="9865889" y="1867176"/>
            <a:ext cx="892482" cy="718524"/>
          </a:xfrm>
          <a:prstGeom prst="rect">
            <a:avLst/>
          </a:prstGeom>
        </p:spPr>
      </p:pic>
      <p:pic>
        <p:nvPicPr>
          <p:cNvPr id="14" name="Picture 13" descr="Accessibility icon displaying proper contrast">
            <a:extLst>
              <a:ext uri="{FF2B5EF4-FFF2-40B4-BE49-F238E27FC236}">
                <a16:creationId xmlns:a16="http://schemas.microsoft.com/office/drawing/2014/main" id="{9A06182D-D693-7641-A797-9DC5EEB37209}"/>
              </a:ext>
              <a:ext uri="{C183D7F6-B498-43B3-948B-1728B52AA6E4}">
                <adec:decorative xmlns:adec="http://schemas.microsoft.com/office/drawing/2017/decorative" val="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0664" t="6130" r="15836" b="29384"/>
          <a:stretch/>
        </p:blipFill>
        <p:spPr>
          <a:xfrm>
            <a:off x="9864974" y="4132594"/>
            <a:ext cx="892482" cy="718524"/>
          </a:xfrm>
          <a:prstGeom prst="rect">
            <a:avLst/>
          </a:prstGeom>
        </p:spPr>
      </p:pic>
      <p:sp>
        <p:nvSpPr>
          <p:cNvPr id="16" name="Freeform 6">
            <a:extLst>
              <a:ext uri="{C183D7F6-B498-43B3-948B-1728B52AA6E4}">
                <adec:decorative xmlns:adec="http://schemas.microsoft.com/office/drawing/2017/decorative" val="1"/>
              </a:ext>
            </a:extLst>
          </p:cNvPr>
          <p:cNvSpPr>
            <a:spLocks/>
          </p:cNvSpPr>
          <p:nvPr/>
        </p:nvSpPr>
        <p:spPr bwMode="auto">
          <a:xfrm>
            <a:off x="10738204" y="3832511"/>
            <a:ext cx="806319" cy="765415"/>
          </a:xfrm>
          <a:custGeom>
            <a:avLst/>
            <a:gdLst/>
            <a:ahLst/>
            <a:cxnLst>
              <a:cxn ang="0">
                <a:pos x="106" y="466"/>
              </a:cxn>
              <a:cxn ang="0">
                <a:pos x="0" y="282"/>
              </a:cxn>
              <a:cxn ang="0">
                <a:pos x="28" y="257"/>
              </a:cxn>
              <a:cxn ang="0">
                <a:pos x="98" y="268"/>
              </a:cxn>
              <a:cxn ang="0">
                <a:pos x="139" y="344"/>
              </a:cxn>
              <a:cxn ang="0">
                <a:pos x="478" y="0"/>
              </a:cxn>
              <a:cxn ang="0">
                <a:pos x="491" y="16"/>
              </a:cxn>
              <a:cxn ang="0">
                <a:pos x="410" y="91"/>
              </a:cxn>
              <a:cxn ang="0">
                <a:pos x="206" y="364"/>
              </a:cxn>
              <a:cxn ang="0">
                <a:pos x="106" y="466"/>
              </a:cxn>
            </a:cxnLst>
            <a:rect l="0" t="0" r="r" b="b"/>
            <a:pathLst>
              <a:path w="491" h="466">
                <a:moveTo>
                  <a:pt x="106" y="466"/>
                </a:moveTo>
                <a:cubicBezTo>
                  <a:pt x="85" y="396"/>
                  <a:pt x="58" y="332"/>
                  <a:pt x="0" y="282"/>
                </a:cubicBezTo>
                <a:cubicBezTo>
                  <a:pt x="10" y="273"/>
                  <a:pt x="18" y="264"/>
                  <a:pt x="28" y="257"/>
                </a:cubicBezTo>
                <a:cubicBezTo>
                  <a:pt x="55" y="239"/>
                  <a:pt x="79" y="242"/>
                  <a:pt x="98" y="268"/>
                </a:cubicBezTo>
                <a:cubicBezTo>
                  <a:pt x="113" y="291"/>
                  <a:pt x="124" y="317"/>
                  <a:pt x="139" y="344"/>
                </a:cubicBezTo>
                <a:cubicBezTo>
                  <a:pt x="228" y="208"/>
                  <a:pt x="336" y="90"/>
                  <a:pt x="478" y="0"/>
                </a:cubicBezTo>
                <a:cubicBezTo>
                  <a:pt x="482" y="5"/>
                  <a:pt x="487" y="10"/>
                  <a:pt x="491" y="16"/>
                </a:cubicBezTo>
                <a:cubicBezTo>
                  <a:pt x="463" y="42"/>
                  <a:pt x="436" y="66"/>
                  <a:pt x="410" y="91"/>
                </a:cubicBezTo>
                <a:cubicBezTo>
                  <a:pt x="326" y="171"/>
                  <a:pt x="263" y="265"/>
                  <a:pt x="206" y="364"/>
                </a:cubicBezTo>
                <a:cubicBezTo>
                  <a:pt x="172" y="422"/>
                  <a:pt x="172" y="422"/>
                  <a:pt x="106" y="466"/>
                </a:cubicBezTo>
                <a:close/>
              </a:path>
            </a:pathLst>
          </a:custGeom>
          <a:solidFill>
            <a:schemeClr val="accent3"/>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cxnSp>
        <p:nvCxnSpPr>
          <p:cNvPr id="15" name="Straight Connector 14">
            <a:extLst>
              <a:ext uri="{C183D7F6-B498-43B3-948B-1728B52AA6E4}">
                <adec:decorative xmlns:adec="http://schemas.microsoft.com/office/drawing/2017/decorative" val="1"/>
              </a:ext>
            </a:extLst>
          </p:cNvPr>
          <p:cNvCxnSpPr/>
          <p:nvPr/>
        </p:nvCxnSpPr>
        <p:spPr>
          <a:xfrm>
            <a:off x="8710863" y="1274597"/>
            <a:ext cx="0" cy="5183353"/>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61AF13-11BC-4357-89F3-660C939FF256}" type="slidenum">
              <a:rPr kumimoji="0" lang="en-US" sz="9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9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1642538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Title 61"/>
          <p:cNvSpPr>
            <a:spLocks noGrp="1"/>
          </p:cNvSpPr>
          <p:nvPr>
            <p:ph type="title"/>
          </p:nvPr>
        </p:nvSpPr>
        <p:spPr>
          <a:xfrm>
            <a:off x="609600" y="506496"/>
            <a:ext cx="11143506" cy="443198"/>
          </a:xfrm>
        </p:spPr>
        <p:txBody>
          <a:bodyPr/>
          <a:lstStyle/>
          <a:p>
            <a:r>
              <a:rPr lang="en-US" dirty="0"/>
              <a:t>Web Content Accessibility Guidelines (</a:t>
            </a:r>
            <a:r>
              <a:rPr lang="en-US" dirty="0" err="1">
                <a:solidFill>
                  <a:schemeClr val="accent3"/>
                </a:solidFill>
              </a:rPr>
              <a:t>WCAG</a:t>
            </a:r>
            <a:r>
              <a:rPr lang="en-US" dirty="0"/>
              <a:t>)</a:t>
            </a:r>
          </a:p>
        </p:txBody>
      </p:sp>
      <p:sp>
        <p:nvSpPr>
          <p:cNvPr id="64" name="Content Placeholder 63"/>
          <p:cNvSpPr>
            <a:spLocks noGrp="1"/>
          </p:cNvSpPr>
          <p:nvPr>
            <p:ph idx="1"/>
          </p:nvPr>
        </p:nvSpPr>
        <p:spPr>
          <a:xfrm>
            <a:off x="609600" y="1214203"/>
            <a:ext cx="11143506" cy="5243747"/>
          </a:xfrm>
        </p:spPr>
        <p:txBody>
          <a:bodyPr>
            <a:noAutofit/>
          </a:bodyPr>
          <a:lstStyle/>
          <a:p>
            <a:pPr marL="0" indent="0">
              <a:buNone/>
            </a:pPr>
            <a:endParaRPr lang="en-US" dirty="0"/>
          </a:p>
          <a:p>
            <a:pPr>
              <a:spcAft>
                <a:spcPts val="1800"/>
              </a:spcAft>
            </a:pPr>
            <a:r>
              <a:rPr lang="en-US" dirty="0"/>
              <a:t>Published by private group of experts, W3C</a:t>
            </a:r>
          </a:p>
          <a:p>
            <a:pPr marL="519113" lvl="1" indent="-282575">
              <a:spcAft>
                <a:spcPts val="1800"/>
              </a:spcAft>
              <a:buSzPct val="80000"/>
              <a:buFont typeface="Wingdings" panose="05000000000000000000" pitchFamily="2" charset="2"/>
              <a:buChar char="§"/>
            </a:pPr>
            <a:r>
              <a:rPr lang="en-US" sz="2400" dirty="0"/>
              <a:t>Adopted </a:t>
            </a:r>
            <a:r>
              <a:rPr lang="en-US" sz="2400" dirty="0" err="1"/>
              <a:t>WCAG</a:t>
            </a:r>
            <a:r>
              <a:rPr lang="en-US" sz="2400" dirty="0"/>
              <a:t> 2.1 AA in June 2018</a:t>
            </a:r>
          </a:p>
          <a:p>
            <a:pPr marL="914400" lvl="2" indent="-285750">
              <a:spcAft>
                <a:spcPts val="1800"/>
              </a:spcAft>
              <a:buFont typeface="Arial" panose="020B0604020202020204" pitchFamily="34" charset="0"/>
              <a:buChar char="–"/>
            </a:pPr>
            <a:r>
              <a:rPr lang="en-US" sz="2200" dirty="0"/>
              <a:t>Adds 12 Success Criteria to </a:t>
            </a:r>
            <a:r>
              <a:rPr lang="en-US" sz="2200" dirty="0" err="1"/>
              <a:t>WCAG</a:t>
            </a:r>
            <a:r>
              <a:rPr lang="en-US" sz="2200" dirty="0"/>
              <a:t> 2.0 AA</a:t>
            </a:r>
          </a:p>
          <a:p>
            <a:pPr marL="914400" lvl="2" indent="-285750">
              <a:spcAft>
                <a:spcPts val="1800"/>
              </a:spcAft>
              <a:buFont typeface="Arial" panose="020B0604020202020204" pitchFamily="34" charset="0"/>
              <a:buChar char="–"/>
            </a:pPr>
            <a:r>
              <a:rPr lang="en-US" sz="2200" dirty="0"/>
              <a:t>Mobile Apps, Low Vision, Cognitive Impairments</a:t>
            </a:r>
          </a:p>
          <a:p>
            <a:pPr>
              <a:spcAft>
                <a:spcPts val="1800"/>
              </a:spcAft>
            </a:pPr>
            <a:r>
              <a:rPr lang="en-US" dirty="0"/>
              <a:t>Not a legal standard under Title III of the ADA but a de facto standard</a:t>
            </a:r>
          </a:p>
        </p:txBody>
      </p:sp>
      <p:sp>
        <p:nvSpPr>
          <p:cNvPr id="4" name="Footer Placeholder 3"/>
          <p:cNvSpPr>
            <a:spLocks noGrp="1"/>
          </p:cNvSpPr>
          <p:nvPr>
            <p:ph type="ftr" sz="quarter" idx="11"/>
          </p:nvPr>
        </p:nvSpPr>
        <p:spPr/>
        <p:txBody>
          <a:bodyPr/>
          <a:lstStyle/>
          <a:p>
            <a:r>
              <a:rPr lang="en-US" dirty="0"/>
              <a:t>©2023 Seyfarth Shaw LLP. All rights reserved. Private and Confidential</a:t>
            </a:r>
          </a:p>
        </p:txBody>
      </p:sp>
    </p:spTree>
    <p:extLst>
      <p:ext uri="{BB962C8B-B14F-4D97-AF65-F5344CB8AC3E}">
        <p14:creationId xmlns:p14="http://schemas.microsoft.com/office/powerpoint/2010/main" val="2702067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Title 61"/>
          <p:cNvSpPr>
            <a:spLocks noGrp="1"/>
          </p:cNvSpPr>
          <p:nvPr>
            <p:ph type="title"/>
          </p:nvPr>
        </p:nvSpPr>
        <p:spPr>
          <a:xfrm>
            <a:off x="597108" y="493265"/>
            <a:ext cx="11143506" cy="387798"/>
          </a:xfrm>
        </p:spPr>
        <p:txBody>
          <a:bodyPr/>
          <a:lstStyle/>
          <a:p>
            <a:r>
              <a:rPr lang="en-US" sz="2800" i="1" dirty="0">
                <a:solidFill>
                  <a:schemeClr val="accent3"/>
                </a:solidFill>
              </a:rPr>
              <a:t>Web Accessibility Regs: DOJ Position &amp; (In)Action Over the Years</a:t>
            </a:r>
          </a:p>
        </p:txBody>
      </p:sp>
      <p:sp>
        <p:nvSpPr>
          <p:cNvPr id="64" name="Content Placeholder 63"/>
          <p:cNvSpPr>
            <a:spLocks noGrp="1"/>
          </p:cNvSpPr>
          <p:nvPr>
            <p:ph idx="1"/>
          </p:nvPr>
        </p:nvSpPr>
        <p:spPr>
          <a:xfrm>
            <a:off x="609600" y="1274597"/>
            <a:ext cx="10039350" cy="5183353"/>
          </a:xfrm>
        </p:spPr>
        <p:txBody>
          <a:bodyPr>
            <a:noAutofit/>
          </a:bodyPr>
          <a:lstStyle/>
          <a:p>
            <a:pPr marL="0" indent="0">
              <a:buNone/>
            </a:pPr>
            <a:r>
              <a:rPr lang="en-US" sz="2600" b="1" dirty="0"/>
              <a:t>2010-2016:</a:t>
            </a:r>
            <a:r>
              <a:rPr lang="en-US" sz="2600" dirty="0"/>
              <a:t>  2010 ANPRM pending </a:t>
            </a:r>
          </a:p>
          <a:p>
            <a:pPr marL="0" indent="0">
              <a:buNone/>
            </a:pPr>
            <a:endParaRPr lang="en-US" sz="2600" dirty="0"/>
          </a:p>
          <a:p>
            <a:pPr marL="0" indent="0">
              <a:buNone/>
            </a:pPr>
            <a:r>
              <a:rPr lang="en-US" sz="2600" b="1" dirty="0"/>
              <a:t>2017: </a:t>
            </a:r>
            <a:r>
              <a:rPr lang="en-US" sz="2600" dirty="0"/>
              <a:t>DOJ Withdrew </a:t>
            </a:r>
            <a:r>
              <a:rPr lang="en-US" sz="2600" dirty="0" err="1"/>
              <a:t>ANPRM</a:t>
            </a:r>
            <a:endParaRPr lang="en-US" sz="2600" dirty="0"/>
          </a:p>
          <a:p>
            <a:pPr marL="0" indent="0">
              <a:buNone/>
            </a:pPr>
            <a:endParaRPr lang="en-US" sz="2800" b="1" dirty="0"/>
          </a:p>
          <a:p>
            <a:pPr marL="0" indent="0">
              <a:buNone/>
            </a:pPr>
            <a:r>
              <a:rPr lang="en-US" sz="2800" b="1" dirty="0"/>
              <a:t>March 2022:  </a:t>
            </a:r>
            <a:r>
              <a:rPr lang="en-US" sz="2600" dirty="0"/>
              <a:t>DOJ issued Website Accessibility Guidance</a:t>
            </a:r>
          </a:p>
          <a:p>
            <a:pPr lvl="1"/>
            <a:r>
              <a:rPr lang="en-US" dirty="0"/>
              <a:t>Possible response to Feb. 28, 2022 letter by 181 advocacy groups to DOJ asking for “enforceable online accessibility standards by the end of the current Administration”</a:t>
            </a:r>
          </a:p>
          <a:p>
            <a:pPr lvl="1"/>
            <a:r>
              <a:rPr lang="en-US" dirty="0"/>
              <a:t>“Longstanding” interpretation that ADA applies to internet</a:t>
            </a:r>
          </a:p>
          <a:p>
            <a:pPr lvl="1"/>
            <a:r>
              <a:rPr lang="en-US" dirty="0"/>
              <a:t>States that covered entities have “flexibility” in how to apply, without elaboration </a:t>
            </a:r>
          </a:p>
          <a:p>
            <a:pPr lvl="1"/>
            <a:r>
              <a:rPr lang="en-US" dirty="0"/>
              <a:t>References Consent Decrees incorporating </a:t>
            </a:r>
            <a:r>
              <a:rPr lang="en-US" dirty="0" err="1"/>
              <a:t>WCAG</a:t>
            </a:r>
            <a:r>
              <a:rPr lang="en-US" dirty="0"/>
              <a:t> 2.0 AA</a:t>
            </a:r>
          </a:p>
          <a:p>
            <a:pPr lvl="1"/>
            <a:endParaRPr lang="en-US" sz="2600" dirty="0"/>
          </a:p>
          <a:p>
            <a:pPr marL="0" indent="0">
              <a:buNone/>
            </a:pPr>
            <a:r>
              <a:rPr lang="en-US" sz="2800" dirty="0">
                <a:highlight>
                  <a:srgbClr val="FFFF00"/>
                </a:highlight>
              </a:rPr>
              <a:t> </a:t>
            </a:r>
          </a:p>
          <a:p>
            <a:pPr marL="0" indent="0">
              <a:buNone/>
            </a:pPr>
            <a:endParaRPr lang="en-US" dirty="0"/>
          </a:p>
        </p:txBody>
      </p:sp>
      <p:sp>
        <p:nvSpPr>
          <p:cNvPr id="2" name="Footer Placeholder 1"/>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a:ea typeface="+mn-ea"/>
                <a:cs typeface="+mn-cs"/>
              </a:rPr>
              <a:t>©2023 Seyfarth Shaw LLP. All rights reserved. Private and Confidential</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61AF13-11BC-4357-89F3-660C939FF256}" type="slidenum">
              <a:rPr kumimoji="0" lang="en-US" sz="9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9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8060025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Title 61"/>
          <p:cNvSpPr>
            <a:spLocks noGrp="1"/>
          </p:cNvSpPr>
          <p:nvPr>
            <p:ph type="title"/>
          </p:nvPr>
        </p:nvSpPr>
        <p:spPr>
          <a:xfrm>
            <a:off x="597108" y="512315"/>
            <a:ext cx="11143506" cy="387798"/>
          </a:xfrm>
        </p:spPr>
        <p:txBody>
          <a:bodyPr/>
          <a:lstStyle/>
          <a:p>
            <a:r>
              <a:rPr lang="en-US" sz="2800" i="1" dirty="0">
                <a:solidFill>
                  <a:schemeClr val="accent3"/>
                </a:solidFill>
              </a:rPr>
              <a:t>Web Accessibility Regs: Continued</a:t>
            </a:r>
          </a:p>
        </p:txBody>
      </p:sp>
      <p:sp>
        <p:nvSpPr>
          <p:cNvPr id="64" name="Content Placeholder 63"/>
          <p:cNvSpPr>
            <a:spLocks noGrp="1"/>
          </p:cNvSpPr>
          <p:nvPr>
            <p:ph idx="1"/>
          </p:nvPr>
        </p:nvSpPr>
        <p:spPr>
          <a:xfrm>
            <a:off x="609600" y="1274597"/>
            <a:ext cx="10039350" cy="5183353"/>
          </a:xfrm>
        </p:spPr>
        <p:txBody>
          <a:bodyPr>
            <a:noAutofit/>
          </a:bodyPr>
          <a:lstStyle/>
          <a:p>
            <a:pPr marL="105156" indent="0">
              <a:spcAft>
                <a:spcPts val="1800"/>
              </a:spcAft>
              <a:buSzPct val="85000"/>
              <a:buNone/>
            </a:pPr>
            <a:r>
              <a:rPr lang="en-US" sz="2400" b="1" dirty="0">
                <a:latin typeface="Arial" panose="020B0604020202020204" pitchFamily="34" charset="0"/>
                <a:ea typeface="Calibri" panose="020F0502020204030204" pitchFamily="34" charset="0"/>
              </a:rPr>
              <a:t>June 22, 2022: </a:t>
            </a:r>
            <a:r>
              <a:rPr lang="en-US" sz="2400" dirty="0">
                <a:latin typeface="Arial" panose="020B0604020202020204" pitchFamily="34" charset="0"/>
                <a:ea typeface="Calibri" panose="020F0502020204030204" pitchFamily="34" charset="0"/>
              </a:rPr>
              <a:t>12 Senators sent DOJ a </a:t>
            </a:r>
            <a:r>
              <a:rPr lang="en-US" sz="2400" dirty="0">
                <a:latin typeface="Arial" panose="020B0604020202020204" pitchFamily="34" charset="0"/>
                <a:ea typeface="Calibri" panose="020F0502020204030204" pitchFamily="34" charset="0"/>
                <a:hlinkClick r:id="rId3"/>
              </a:rPr>
              <a:t>letter</a:t>
            </a:r>
            <a:r>
              <a:rPr lang="en-US" sz="2400" dirty="0">
                <a:latin typeface="Arial" panose="020B0604020202020204" pitchFamily="34" charset="0"/>
                <a:ea typeface="Calibri" panose="020F0502020204030204" pitchFamily="34" charset="0"/>
              </a:rPr>
              <a:t>: “critical [that DOJ] restart rulemaking”</a:t>
            </a:r>
            <a:endParaRPr lang="en-US" sz="2300" b="1" dirty="0">
              <a:latin typeface="Arial" panose="020B0604020202020204" pitchFamily="34" charset="0"/>
              <a:ea typeface="Calibri" panose="020F0502020204030204" pitchFamily="34" charset="0"/>
            </a:endParaRPr>
          </a:p>
          <a:p>
            <a:pPr marL="105156" indent="0">
              <a:spcAft>
                <a:spcPts val="1800"/>
              </a:spcAft>
              <a:buSzPct val="85000"/>
              <a:buNone/>
            </a:pPr>
            <a:r>
              <a:rPr lang="en-US" sz="2300" b="1" dirty="0">
                <a:latin typeface="Arial" panose="020B0604020202020204" pitchFamily="34" charset="0"/>
                <a:ea typeface="Calibri" panose="020F0502020204030204" pitchFamily="34" charset="0"/>
              </a:rPr>
              <a:t>July 2022:</a:t>
            </a:r>
            <a:r>
              <a:rPr lang="en-US" sz="2300" dirty="0">
                <a:latin typeface="Arial" panose="020B0604020202020204" pitchFamily="34" charset="0"/>
                <a:ea typeface="Calibri" panose="020F0502020204030204" pitchFamily="34" charset="0"/>
              </a:rPr>
              <a:t> DOJ announced intent to begin rulemaking process to enact Title II (state and local governments) website accessibility regulations </a:t>
            </a:r>
          </a:p>
          <a:p>
            <a:pPr marL="571500" lvl="1">
              <a:spcAft>
                <a:spcPts val="1800"/>
              </a:spcAft>
              <a:buSzPct val="85000"/>
              <a:buFont typeface="Wingdings" panose="05000000000000000000" pitchFamily="2" charset="2"/>
              <a:buChar char="§"/>
            </a:pPr>
            <a:r>
              <a:rPr lang="en-US" sz="2300" dirty="0">
                <a:latin typeface="Arial" panose="020B0604020202020204" pitchFamily="34" charset="0"/>
                <a:ea typeface="Calibri" panose="020F0502020204030204" pitchFamily="34" charset="0"/>
              </a:rPr>
              <a:t>April 2023: </a:t>
            </a:r>
            <a:r>
              <a:rPr lang="en-US" sz="2300" dirty="0" err="1">
                <a:latin typeface="Arial" panose="020B0604020202020204" pitchFamily="34" charset="0"/>
                <a:ea typeface="Calibri" panose="020F0502020204030204" pitchFamily="34" charset="0"/>
              </a:rPr>
              <a:t>NPRM</a:t>
            </a:r>
            <a:r>
              <a:rPr lang="en-US" sz="2300" dirty="0">
                <a:latin typeface="Arial" panose="020B0604020202020204" pitchFamily="34" charset="0"/>
                <a:ea typeface="Calibri" panose="020F0502020204030204" pitchFamily="34" charset="0"/>
              </a:rPr>
              <a:t> to issue</a:t>
            </a:r>
          </a:p>
          <a:p>
            <a:pPr marL="571500" lvl="1">
              <a:spcAft>
                <a:spcPts val="1800"/>
              </a:spcAft>
              <a:buSzPct val="85000"/>
              <a:buFont typeface="Wingdings" panose="05000000000000000000" pitchFamily="2" charset="2"/>
              <a:buChar char="§"/>
            </a:pPr>
            <a:r>
              <a:rPr lang="en-US" sz="2300" dirty="0">
                <a:latin typeface="Arial" panose="020B0604020202020204" pitchFamily="34" charset="0"/>
                <a:ea typeface="Calibri" panose="020F0502020204030204" pitchFamily="34" charset="0"/>
              </a:rPr>
              <a:t>June 2023: public comment to DOJ</a:t>
            </a:r>
          </a:p>
          <a:p>
            <a:pPr marL="105156" indent="0">
              <a:spcAft>
                <a:spcPts val="1800"/>
              </a:spcAft>
              <a:buSzPct val="85000"/>
              <a:buNone/>
            </a:pPr>
            <a:r>
              <a:rPr lang="en-US" sz="2400" b="1" dirty="0">
                <a:latin typeface="Arial" panose="020B0604020202020204" pitchFamily="34" charset="0"/>
                <a:ea typeface="Calibri" panose="020F0502020204030204" pitchFamily="34" charset="0"/>
              </a:rPr>
              <a:t>November 2022</a:t>
            </a:r>
            <a:r>
              <a:rPr lang="en-US" sz="2400" dirty="0">
                <a:latin typeface="Arial" panose="020B0604020202020204" pitchFamily="34" charset="0"/>
                <a:ea typeface="Calibri" panose="020F0502020204030204" pitchFamily="34" charset="0"/>
              </a:rPr>
              <a:t>: DOJ – UC Berkeley Consent Decree</a:t>
            </a:r>
          </a:p>
          <a:p>
            <a:pPr marL="105156" indent="0">
              <a:spcAft>
                <a:spcPts val="1800"/>
              </a:spcAft>
              <a:buSzPct val="85000"/>
              <a:buNone/>
            </a:pPr>
            <a:r>
              <a:rPr lang="en-US" sz="2300" b="1" dirty="0">
                <a:latin typeface="Arial" panose="020B0604020202020204" pitchFamily="34" charset="0"/>
                <a:ea typeface="Calibri" panose="020F0502020204030204" pitchFamily="34" charset="0"/>
              </a:rPr>
              <a:t>February 21, 2023:</a:t>
            </a:r>
            <a:r>
              <a:rPr lang="en-US" sz="2300" dirty="0">
                <a:latin typeface="Arial" panose="020B0604020202020204" pitchFamily="34" charset="0"/>
                <a:ea typeface="Calibri" panose="020F0502020204030204" pitchFamily="34" charset="0"/>
              </a:rPr>
              <a:t> DOJ released 1</a:t>
            </a:r>
            <a:r>
              <a:rPr lang="en-US" sz="2300" baseline="30000" dirty="0">
                <a:latin typeface="Arial" panose="020B0604020202020204" pitchFamily="34" charset="0"/>
                <a:ea typeface="Calibri" panose="020F0502020204030204" pitchFamily="34" charset="0"/>
              </a:rPr>
              <a:t>st</a:t>
            </a:r>
            <a:r>
              <a:rPr lang="en-US" sz="2300" dirty="0">
                <a:latin typeface="Arial" panose="020B0604020202020204" pitchFamily="34" charset="0"/>
                <a:ea typeface="Calibri" panose="020F0502020204030204" pitchFamily="34" charset="0"/>
              </a:rPr>
              <a:t> report on the federal government’s compliance with Section 508 of the Rehabilitation Act in 10 years, showing many agencies not complying with </a:t>
            </a:r>
            <a:r>
              <a:rPr lang="en-US" sz="2300" dirty="0" err="1">
                <a:latin typeface="Arial" panose="020B0604020202020204" pitchFamily="34" charset="0"/>
                <a:ea typeface="Calibri" panose="020F0502020204030204" pitchFamily="34" charset="0"/>
              </a:rPr>
              <a:t>508’s</a:t>
            </a:r>
            <a:r>
              <a:rPr lang="en-US" sz="2300" dirty="0">
                <a:latin typeface="Arial" panose="020B0604020202020204" pitchFamily="34" charset="0"/>
                <a:ea typeface="Calibri" panose="020F0502020204030204" pitchFamily="34" charset="0"/>
              </a:rPr>
              <a:t> web accessibility mandate.</a:t>
            </a:r>
          </a:p>
          <a:p>
            <a:pPr marL="0" indent="0">
              <a:buNone/>
            </a:pPr>
            <a:endParaRPr lang="en-US" dirty="0"/>
          </a:p>
        </p:txBody>
      </p:sp>
      <p:sp>
        <p:nvSpPr>
          <p:cNvPr id="2" name="Footer Placeholder 1"/>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a:ea typeface="+mn-ea"/>
                <a:cs typeface="+mn-cs"/>
              </a:rPr>
              <a:t>©2023 Seyfarth Shaw LLP. All rights reserved. Private and Confidential</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61AF13-11BC-4357-89F3-660C939FF256}" type="slidenum">
              <a:rPr kumimoji="0" lang="en-US" sz="9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9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9307150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Speakers</a:t>
            </a:r>
          </a:p>
        </p:txBody>
      </p:sp>
      <p:pic>
        <p:nvPicPr>
          <p:cNvPr id="1028" name="Picture 4" descr="Minh Vu">
            <a:extLst>
              <a:ext uri="{FF2B5EF4-FFF2-40B4-BE49-F238E27FC236}">
                <a16:creationId xmlns:a16="http://schemas.microsoft.com/office/drawing/2014/main" id="{BB79EB6A-280D-C18D-81A0-59D20C5DD2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7881" y="1479396"/>
            <a:ext cx="3094411" cy="308196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315335" y="4713757"/>
            <a:ext cx="3913364"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Minh Vu</a:t>
            </a:r>
            <a:b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br>
            <a:r>
              <a:rPr kumimoji="0" lang="en-US" sz="1600" b="0" i="0" u="none" strike="noStrike" kern="1200" cap="none" spc="0" normalizeH="0" baseline="0" noProof="0" dirty="0">
                <a:ln>
                  <a:noFill/>
                </a:ln>
                <a:solidFill>
                  <a:srgbClr val="000000"/>
                </a:solidFill>
                <a:effectLst/>
                <a:uLnTx/>
                <a:uFillTx/>
                <a:latin typeface="Arial"/>
                <a:ea typeface="+mn-ea"/>
                <a:cs typeface="+mn-cs"/>
              </a:rPr>
              <a:t>Seyfarth Shaw</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i="1" dirty="0">
                <a:solidFill>
                  <a:srgbClr val="000000"/>
                </a:solidFill>
                <a:latin typeface="Arial"/>
              </a:rPr>
              <a:t>mvu@seyfarth.com</a:t>
            </a:r>
            <a:endParaRPr kumimoji="0" lang="en-US" sz="1600" b="0" i="1" u="none" strike="noStrike" kern="1200" cap="none" spc="0" normalizeH="0" baseline="0" noProof="0" dirty="0">
              <a:ln>
                <a:noFill/>
              </a:ln>
              <a:solidFill>
                <a:srgbClr val="000000"/>
              </a:solidFill>
              <a:effectLst/>
              <a:uLnTx/>
              <a:uFillTx/>
              <a:latin typeface="Arial"/>
            </a:endParaRPr>
          </a:p>
        </p:txBody>
      </p:sp>
      <p:pic>
        <p:nvPicPr>
          <p:cNvPr id="1026" name="Picture 2" descr="Ashley Jenkins">
            <a:extLst>
              <a:ext uri="{FF2B5EF4-FFF2-40B4-BE49-F238E27FC236}">
                <a16:creationId xmlns:a16="http://schemas.microsoft.com/office/drawing/2014/main" id="{2B4E423D-0211-8E22-4239-CC97852F044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18721" y="1479397"/>
            <a:ext cx="2964209" cy="308195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38A5997-4C2A-6F22-3555-5BEE5BEB9410}"/>
              </a:ext>
            </a:extLst>
          </p:cNvPr>
          <p:cNvSpPr txBox="1"/>
          <p:nvPr/>
        </p:nvSpPr>
        <p:spPr>
          <a:xfrm>
            <a:off x="3975764" y="4713757"/>
            <a:ext cx="3913364"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Ashley Jenkins</a:t>
            </a:r>
            <a:b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br>
            <a:r>
              <a:rPr lang="en-US" sz="1600" dirty="0">
                <a:solidFill>
                  <a:srgbClr val="000000"/>
                </a:solidFill>
                <a:latin typeface="Arial"/>
              </a:rPr>
              <a:t>Seyfarth Shaw</a:t>
            </a:r>
            <a:endParaRPr kumimoji="0" lang="en-US" sz="16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i="1" dirty="0">
                <a:solidFill>
                  <a:srgbClr val="000000"/>
                </a:solidFill>
                <a:latin typeface="Arial"/>
              </a:rPr>
              <a:t>asjenkins@seyfarth.com</a:t>
            </a:r>
            <a:endParaRPr kumimoji="0" lang="en-US" sz="1600" b="0" i="1" u="none" strike="noStrike" kern="1200" cap="none" spc="0" normalizeH="0" baseline="0" noProof="0" dirty="0">
              <a:ln>
                <a:noFill/>
              </a:ln>
              <a:solidFill>
                <a:srgbClr val="000000"/>
              </a:solidFill>
              <a:effectLst/>
              <a:uLnTx/>
              <a:uFillTx/>
              <a:latin typeface="Arial"/>
            </a:endParaRPr>
          </a:p>
        </p:txBody>
      </p:sp>
      <p:pic>
        <p:nvPicPr>
          <p:cNvPr id="9" name="Picture 8" descr="Matt Ater">
            <a:extLst>
              <a:ext uri="{FF2B5EF4-FFF2-40B4-BE49-F238E27FC236}">
                <a16:creationId xmlns:a16="http://schemas.microsoft.com/office/drawing/2014/main" id="{4B299928-0142-90F2-793C-8506053E2A4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86581" y="1479396"/>
            <a:ext cx="2827538" cy="3081959"/>
          </a:xfrm>
          <a:prstGeom prst="rect">
            <a:avLst/>
          </a:prstGeom>
        </p:spPr>
      </p:pic>
      <p:sp>
        <p:nvSpPr>
          <p:cNvPr id="6" name="TextBox 5">
            <a:extLst>
              <a:ext uri="{FF2B5EF4-FFF2-40B4-BE49-F238E27FC236}">
                <a16:creationId xmlns:a16="http://schemas.microsoft.com/office/drawing/2014/main" id="{D6289C67-D73D-4A4F-51ED-F6F4A4795640}"/>
              </a:ext>
            </a:extLst>
          </p:cNvPr>
          <p:cNvSpPr txBox="1"/>
          <p:nvPr/>
        </p:nvSpPr>
        <p:spPr>
          <a:xfrm>
            <a:off x="7963301" y="4713757"/>
            <a:ext cx="3913364" cy="861774"/>
          </a:xfrm>
          <a:prstGeom prst="rect">
            <a:avLst/>
          </a:prstGeom>
          <a:noFill/>
        </p:spPr>
        <p:txBody>
          <a:bodyPr wrap="square" rtlCol="0">
            <a:spAutoFit/>
          </a:bodyPr>
          <a:lstStyle/>
          <a:p>
            <a:pPr algn="ctr">
              <a:defRPr/>
            </a:pP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Matt </a:t>
            </a:r>
            <a:r>
              <a:rPr kumimoji="0" lang="en-US" sz="1800" b="1" i="0" u="none" strike="noStrike" kern="1200" cap="none" spc="0" normalizeH="0" baseline="0" noProof="0" dirty="0" err="1">
                <a:ln>
                  <a:noFill/>
                </a:ln>
                <a:solidFill>
                  <a:srgbClr val="000000"/>
                </a:solidFill>
                <a:effectLst/>
                <a:uLnTx/>
                <a:uFillTx/>
                <a:latin typeface="Arial" panose="020B0604020202020204" pitchFamily="34" charset="0"/>
                <a:ea typeface="Calibri" panose="020F0502020204030204" pitchFamily="34" charset="0"/>
                <a:cs typeface="+mn-cs"/>
              </a:rPr>
              <a:t>Ater</a:t>
            </a:r>
            <a:b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br>
            <a:r>
              <a:rPr lang="en-US" sz="1600" dirty="0" err="1">
                <a:solidFill>
                  <a:srgbClr val="000000"/>
                </a:solidFill>
                <a:latin typeface="Arial"/>
              </a:rPr>
              <a:t>Vispero</a:t>
            </a:r>
            <a:endParaRPr kumimoji="0" lang="en-US" sz="16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i="1" dirty="0" err="1">
                <a:solidFill>
                  <a:srgbClr val="000000"/>
                </a:solidFill>
                <a:latin typeface="Arial"/>
              </a:rPr>
              <a:t>mater@vispero.com</a:t>
            </a:r>
            <a:endParaRPr kumimoji="0" lang="en-US" sz="1600" b="0" i="1" u="none" strike="noStrike" kern="1200" cap="none" spc="0" normalizeH="0" baseline="0" noProof="0" dirty="0">
              <a:ln>
                <a:noFill/>
              </a:ln>
              <a:solidFill>
                <a:srgbClr val="000000"/>
              </a:solidFill>
              <a:effectLst/>
              <a:uLnTx/>
              <a:uFillTx/>
              <a:latin typeface="Arial"/>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a:ea typeface="+mn-ea"/>
                <a:cs typeface="+mn-cs"/>
              </a:rPr>
              <a:t>2023 Seyfarth Shaw LLP. All rights reserved. Private and Confidential</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61AF13-11BC-4357-89F3-660C939FF256}" type="slidenum">
              <a:rPr kumimoji="0" lang="en-US" sz="9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9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884743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Title 61"/>
          <p:cNvSpPr>
            <a:spLocks noGrp="1"/>
          </p:cNvSpPr>
          <p:nvPr>
            <p:ph type="title"/>
          </p:nvPr>
        </p:nvSpPr>
        <p:spPr>
          <a:xfrm>
            <a:off x="477560" y="1135560"/>
            <a:ext cx="3310965" cy="2326791"/>
          </a:xfrm>
        </p:spPr>
        <p:txBody>
          <a:bodyPr/>
          <a:lstStyle/>
          <a:p>
            <a:pPr algn="ctr"/>
            <a:r>
              <a:rPr lang="en-US" sz="2800" b="0" dirty="0"/>
              <a:t>Title III Website/Mobile App Litigation:</a:t>
            </a:r>
            <a:br>
              <a:rPr lang="en-US" sz="2800" b="0" dirty="0"/>
            </a:br>
            <a:br>
              <a:rPr lang="en-US" sz="2000" b="0" dirty="0"/>
            </a:br>
            <a:r>
              <a:rPr lang="en-US" dirty="0"/>
              <a:t>Key Cases</a:t>
            </a:r>
            <a:br>
              <a:rPr lang="en-US" dirty="0"/>
            </a:br>
            <a:r>
              <a:rPr lang="en-US" dirty="0"/>
              <a:t>&amp; Themes </a:t>
            </a:r>
          </a:p>
        </p:txBody>
      </p:sp>
      <p:grpSp>
        <p:nvGrpSpPr>
          <p:cNvPr id="7" name="Group 221">
            <a:extLst>
              <a:ext uri="{C183D7F6-B498-43B3-948B-1728B52AA6E4}">
                <adec:decorative xmlns:adec="http://schemas.microsoft.com/office/drawing/2017/decorative" val="1"/>
              </a:ext>
            </a:extLst>
          </p:cNvPr>
          <p:cNvGrpSpPr/>
          <p:nvPr/>
        </p:nvGrpSpPr>
        <p:grpSpPr>
          <a:xfrm>
            <a:off x="1621263" y="4287558"/>
            <a:ext cx="1024674" cy="840067"/>
            <a:chOff x="4267183" y="412750"/>
            <a:chExt cx="608012" cy="498474"/>
          </a:xfrm>
          <a:solidFill>
            <a:schemeClr val="tx2"/>
          </a:solidFill>
        </p:grpSpPr>
        <p:sp>
          <p:nvSpPr>
            <p:cNvPr id="8" name="Freeform 32"/>
            <p:cNvSpPr>
              <a:spLocks/>
            </p:cNvSpPr>
            <p:nvPr/>
          </p:nvSpPr>
          <p:spPr bwMode="auto">
            <a:xfrm>
              <a:off x="4267183" y="476250"/>
              <a:ext cx="430211" cy="430213"/>
            </a:xfrm>
            <a:custGeom>
              <a:avLst/>
              <a:gdLst/>
              <a:ahLst/>
              <a:cxnLst>
                <a:cxn ang="0">
                  <a:pos x="0" y="311"/>
                </a:cxn>
                <a:cxn ang="0">
                  <a:pos x="181" y="131"/>
                </a:cxn>
                <a:cxn ang="0">
                  <a:pos x="182" y="98"/>
                </a:cxn>
                <a:cxn ang="0">
                  <a:pos x="162" y="78"/>
                </a:cxn>
                <a:cxn ang="0">
                  <a:pos x="241" y="0"/>
                </a:cxn>
                <a:cxn ang="0">
                  <a:pos x="338" y="105"/>
                </a:cxn>
                <a:cxn ang="0">
                  <a:pos x="259" y="183"/>
                </a:cxn>
                <a:cxn ang="0">
                  <a:pos x="241" y="157"/>
                </a:cxn>
                <a:cxn ang="0">
                  <a:pos x="206" y="156"/>
                </a:cxn>
                <a:cxn ang="0">
                  <a:pos x="45" y="317"/>
                </a:cxn>
                <a:cxn ang="0">
                  <a:pos x="0" y="319"/>
                </a:cxn>
                <a:cxn ang="0">
                  <a:pos x="0" y="311"/>
                </a:cxn>
              </a:cxnLst>
              <a:rect l="0" t="0" r="r" b="b"/>
              <a:pathLst>
                <a:path w="338" h="338">
                  <a:moveTo>
                    <a:pt x="0" y="311"/>
                  </a:moveTo>
                  <a:cubicBezTo>
                    <a:pt x="60" y="251"/>
                    <a:pt x="120" y="191"/>
                    <a:pt x="181" y="131"/>
                  </a:cubicBezTo>
                  <a:cubicBezTo>
                    <a:pt x="194" y="119"/>
                    <a:pt x="197" y="110"/>
                    <a:pt x="182" y="98"/>
                  </a:cubicBezTo>
                  <a:cubicBezTo>
                    <a:pt x="174" y="92"/>
                    <a:pt x="168" y="84"/>
                    <a:pt x="162" y="78"/>
                  </a:cubicBezTo>
                  <a:cubicBezTo>
                    <a:pt x="189" y="51"/>
                    <a:pt x="214" y="26"/>
                    <a:pt x="241" y="0"/>
                  </a:cubicBezTo>
                  <a:cubicBezTo>
                    <a:pt x="272" y="34"/>
                    <a:pt x="306" y="70"/>
                    <a:pt x="338" y="105"/>
                  </a:cubicBezTo>
                  <a:cubicBezTo>
                    <a:pt x="317" y="126"/>
                    <a:pt x="291" y="152"/>
                    <a:pt x="259" y="183"/>
                  </a:cubicBezTo>
                  <a:cubicBezTo>
                    <a:pt x="254" y="175"/>
                    <a:pt x="247" y="166"/>
                    <a:pt x="241" y="157"/>
                  </a:cubicBezTo>
                  <a:cubicBezTo>
                    <a:pt x="230" y="141"/>
                    <a:pt x="220" y="142"/>
                    <a:pt x="206" y="156"/>
                  </a:cubicBezTo>
                  <a:cubicBezTo>
                    <a:pt x="153" y="210"/>
                    <a:pt x="99" y="263"/>
                    <a:pt x="45" y="317"/>
                  </a:cubicBezTo>
                  <a:cubicBezTo>
                    <a:pt x="24" y="338"/>
                    <a:pt x="21" y="338"/>
                    <a:pt x="0" y="319"/>
                  </a:cubicBezTo>
                  <a:cubicBezTo>
                    <a:pt x="0" y="316"/>
                    <a:pt x="0" y="314"/>
                    <a:pt x="0" y="31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9" name="Freeform 33"/>
            <p:cNvSpPr>
              <a:spLocks/>
            </p:cNvSpPr>
            <p:nvPr/>
          </p:nvSpPr>
          <p:spPr bwMode="auto">
            <a:xfrm>
              <a:off x="4489433" y="833436"/>
              <a:ext cx="385762" cy="77788"/>
            </a:xfrm>
            <a:custGeom>
              <a:avLst/>
              <a:gdLst/>
              <a:ahLst/>
              <a:cxnLst>
                <a:cxn ang="0">
                  <a:pos x="151" y="60"/>
                </a:cxn>
                <a:cxn ang="0">
                  <a:pos x="29" y="60"/>
                </a:cxn>
                <a:cxn ang="0">
                  <a:pos x="1" y="42"/>
                </a:cxn>
                <a:cxn ang="0">
                  <a:pos x="24" y="23"/>
                </a:cxn>
                <a:cxn ang="0">
                  <a:pos x="34" y="14"/>
                </a:cxn>
                <a:cxn ang="0">
                  <a:pos x="55" y="0"/>
                </a:cxn>
                <a:cxn ang="0">
                  <a:pos x="249" y="0"/>
                </a:cxn>
                <a:cxn ang="0">
                  <a:pos x="269" y="14"/>
                </a:cxn>
                <a:cxn ang="0">
                  <a:pos x="282" y="23"/>
                </a:cxn>
                <a:cxn ang="0">
                  <a:pos x="303" y="42"/>
                </a:cxn>
                <a:cxn ang="0">
                  <a:pos x="279" y="60"/>
                </a:cxn>
                <a:cxn ang="0">
                  <a:pos x="151" y="60"/>
                </a:cxn>
              </a:cxnLst>
              <a:rect l="0" t="0" r="r" b="b"/>
              <a:pathLst>
                <a:path w="303" h="61">
                  <a:moveTo>
                    <a:pt x="151" y="60"/>
                  </a:moveTo>
                  <a:cubicBezTo>
                    <a:pt x="110" y="60"/>
                    <a:pt x="70" y="60"/>
                    <a:pt x="29" y="60"/>
                  </a:cubicBezTo>
                  <a:cubicBezTo>
                    <a:pt x="15" y="61"/>
                    <a:pt x="2" y="58"/>
                    <a:pt x="1" y="42"/>
                  </a:cubicBezTo>
                  <a:cubicBezTo>
                    <a:pt x="0" y="28"/>
                    <a:pt x="10" y="23"/>
                    <a:pt x="24" y="23"/>
                  </a:cubicBezTo>
                  <a:cubicBezTo>
                    <a:pt x="28" y="23"/>
                    <a:pt x="34" y="18"/>
                    <a:pt x="34" y="14"/>
                  </a:cubicBezTo>
                  <a:cubicBezTo>
                    <a:pt x="35" y="0"/>
                    <a:pt x="44" y="0"/>
                    <a:pt x="55" y="0"/>
                  </a:cubicBezTo>
                  <a:cubicBezTo>
                    <a:pt x="120" y="0"/>
                    <a:pt x="184" y="0"/>
                    <a:pt x="249" y="0"/>
                  </a:cubicBezTo>
                  <a:cubicBezTo>
                    <a:pt x="260" y="0"/>
                    <a:pt x="269" y="0"/>
                    <a:pt x="269" y="14"/>
                  </a:cubicBezTo>
                  <a:cubicBezTo>
                    <a:pt x="270" y="18"/>
                    <a:pt x="277" y="23"/>
                    <a:pt x="282" y="23"/>
                  </a:cubicBezTo>
                  <a:cubicBezTo>
                    <a:pt x="295" y="24"/>
                    <a:pt x="303" y="30"/>
                    <a:pt x="303" y="42"/>
                  </a:cubicBezTo>
                  <a:cubicBezTo>
                    <a:pt x="302" y="55"/>
                    <a:pt x="292" y="60"/>
                    <a:pt x="279" y="60"/>
                  </a:cubicBezTo>
                  <a:cubicBezTo>
                    <a:pt x="236" y="60"/>
                    <a:pt x="193" y="60"/>
                    <a:pt x="151" y="6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0" name="Freeform 34"/>
            <p:cNvSpPr>
              <a:spLocks/>
            </p:cNvSpPr>
            <p:nvPr/>
          </p:nvSpPr>
          <p:spPr bwMode="auto">
            <a:xfrm>
              <a:off x="4613264" y="620712"/>
              <a:ext cx="155574" cy="149225"/>
            </a:xfrm>
            <a:custGeom>
              <a:avLst/>
              <a:gdLst/>
              <a:ahLst/>
              <a:cxnLst>
                <a:cxn ang="0">
                  <a:pos x="122" y="17"/>
                </a:cxn>
                <a:cxn ang="0">
                  <a:pos x="111" y="33"/>
                </a:cxn>
                <a:cxn ang="0">
                  <a:pos x="42" y="102"/>
                </a:cxn>
                <a:cxn ang="0">
                  <a:pos x="11" y="106"/>
                </a:cxn>
                <a:cxn ang="0">
                  <a:pos x="16" y="77"/>
                </a:cxn>
                <a:cxn ang="0">
                  <a:pos x="89" y="6"/>
                </a:cxn>
                <a:cxn ang="0">
                  <a:pos x="108" y="1"/>
                </a:cxn>
                <a:cxn ang="0">
                  <a:pos x="122" y="17"/>
                </a:cxn>
              </a:cxnLst>
              <a:rect l="0" t="0" r="r" b="b"/>
              <a:pathLst>
                <a:path w="122" h="117">
                  <a:moveTo>
                    <a:pt x="122" y="17"/>
                  </a:moveTo>
                  <a:cubicBezTo>
                    <a:pt x="117" y="24"/>
                    <a:pt x="115" y="29"/>
                    <a:pt x="111" y="33"/>
                  </a:cubicBezTo>
                  <a:cubicBezTo>
                    <a:pt x="88" y="56"/>
                    <a:pt x="65" y="79"/>
                    <a:pt x="42" y="102"/>
                  </a:cubicBezTo>
                  <a:cubicBezTo>
                    <a:pt x="32" y="111"/>
                    <a:pt x="22" y="117"/>
                    <a:pt x="11" y="106"/>
                  </a:cubicBezTo>
                  <a:cubicBezTo>
                    <a:pt x="0" y="95"/>
                    <a:pt x="7" y="85"/>
                    <a:pt x="16" y="77"/>
                  </a:cubicBezTo>
                  <a:cubicBezTo>
                    <a:pt x="40" y="53"/>
                    <a:pt x="64" y="29"/>
                    <a:pt x="89" y="6"/>
                  </a:cubicBezTo>
                  <a:cubicBezTo>
                    <a:pt x="93" y="2"/>
                    <a:pt x="102" y="0"/>
                    <a:pt x="108" y="1"/>
                  </a:cubicBezTo>
                  <a:cubicBezTo>
                    <a:pt x="113" y="3"/>
                    <a:pt x="117" y="11"/>
                    <a:pt x="122" y="1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1" name="Freeform 35"/>
            <p:cNvSpPr>
              <a:spLocks/>
            </p:cNvSpPr>
            <p:nvPr/>
          </p:nvSpPr>
          <p:spPr bwMode="auto">
            <a:xfrm>
              <a:off x="4406900" y="412750"/>
              <a:ext cx="153988" cy="149225"/>
            </a:xfrm>
            <a:custGeom>
              <a:avLst/>
              <a:gdLst/>
              <a:ahLst/>
              <a:cxnLst>
                <a:cxn ang="0">
                  <a:pos x="120" y="17"/>
                </a:cxn>
                <a:cxn ang="0">
                  <a:pos x="109" y="33"/>
                </a:cxn>
                <a:cxn ang="0">
                  <a:pos x="37" y="105"/>
                </a:cxn>
                <a:cxn ang="0">
                  <a:pos x="10" y="107"/>
                </a:cxn>
                <a:cxn ang="0">
                  <a:pos x="12" y="80"/>
                </a:cxn>
                <a:cxn ang="0">
                  <a:pos x="86" y="7"/>
                </a:cxn>
                <a:cxn ang="0">
                  <a:pos x="104" y="2"/>
                </a:cxn>
                <a:cxn ang="0">
                  <a:pos x="120" y="17"/>
                </a:cxn>
              </a:cxnLst>
              <a:rect l="0" t="0" r="r" b="b"/>
              <a:pathLst>
                <a:path w="120" h="117">
                  <a:moveTo>
                    <a:pt x="120" y="17"/>
                  </a:moveTo>
                  <a:cubicBezTo>
                    <a:pt x="115" y="23"/>
                    <a:pt x="113" y="29"/>
                    <a:pt x="109" y="33"/>
                  </a:cubicBezTo>
                  <a:cubicBezTo>
                    <a:pt x="85" y="57"/>
                    <a:pt x="61" y="81"/>
                    <a:pt x="37" y="105"/>
                  </a:cubicBezTo>
                  <a:cubicBezTo>
                    <a:pt x="28" y="114"/>
                    <a:pt x="20" y="117"/>
                    <a:pt x="10" y="107"/>
                  </a:cubicBezTo>
                  <a:cubicBezTo>
                    <a:pt x="0" y="97"/>
                    <a:pt x="3" y="88"/>
                    <a:pt x="12" y="80"/>
                  </a:cubicBezTo>
                  <a:cubicBezTo>
                    <a:pt x="36" y="55"/>
                    <a:pt x="61" y="31"/>
                    <a:pt x="86" y="7"/>
                  </a:cubicBezTo>
                  <a:cubicBezTo>
                    <a:pt x="90" y="3"/>
                    <a:pt x="99" y="0"/>
                    <a:pt x="104" y="2"/>
                  </a:cubicBezTo>
                  <a:cubicBezTo>
                    <a:pt x="110" y="3"/>
                    <a:pt x="114" y="11"/>
                    <a:pt x="120" y="1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grpSp>
      <p:sp>
        <p:nvSpPr>
          <p:cNvPr id="3" name="Text Placeholder 2"/>
          <p:cNvSpPr>
            <a:spLocks noGrp="1"/>
          </p:cNvSpPr>
          <p:nvPr>
            <p:ph type="body" sz="quarter" idx="14"/>
          </p:nvPr>
        </p:nvSpPr>
        <p:spPr>
          <a:xfrm>
            <a:off x="4522023" y="226610"/>
            <a:ext cx="7422322" cy="6548482"/>
          </a:xfrm>
        </p:spPr>
        <p:txBody>
          <a:bodyPr>
            <a:normAutofit fontScale="92500" lnSpcReduction="20000"/>
          </a:bodyPr>
          <a:lstStyle/>
          <a:p>
            <a:pPr marL="228600" marR="0" lvl="0" indent="-2286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Arial"/>
                <a:ea typeface="+mn-ea"/>
                <a:cs typeface="+mn-cs"/>
              </a:rPr>
              <a:t>Federal Courts disagree on whether web-only businesses are covered public accommodations. </a:t>
            </a:r>
          </a:p>
          <a:p>
            <a:pPr marL="466344" marR="0" lvl="1" indent="-2286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Arial"/>
                <a:ea typeface="+mn-ea"/>
                <a:cs typeface="+mn-cs"/>
              </a:rPr>
              <a:t>Ninth Circuit and CA Court of Appeals agree that online only businesses are </a:t>
            </a:r>
            <a:r>
              <a:rPr kumimoji="0" lang="en-US" sz="2000" b="0" i="0" u="sng" strike="noStrike" kern="1200" cap="none" spc="0" normalizeH="0" baseline="0" noProof="0" dirty="0">
                <a:ln>
                  <a:noFill/>
                </a:ln>
                <a:solidFill>
                  <a:srgbClr val="000000"/>
                </a:solidFill>
                <a:effectLst/>
                <a:uLnTx/>
                <a:uFillTx/>
                <a:latin typeface="Arial"/>
                <a:ea typeface="+mn-ea"/>
                <a:cs typeface="+mn-cs"/>
              </a:rPr>
              <a:t>not</a:t>
            </a:r>
            <a:r>
              <a:rPr kumimoji="0" lang="en-US" sz="2000" b="0" i="0" u="none" strike="noStrike" kern="1200" cap="none" spc="0" normalizeH="0" baseline="0" noProof="0" dirty="0">
                <a:ln>
                  <a:noFill/>
                </a:ln>
                <a:solidFill>
                  <a:srgbClr val="000000"/>
                </a:solidFill>
                <a:effectLst/>
                <a:uLnTx/>
                <a:uFillTx/>
                <a:latin typeface="Arial"/>
                <a:ea typeface="+mn-ea"/>
                <a:cs typeface="+mn-cs"/>
              </a:rPr>
              <a:t> covered by Title III of the ADA</a:t>
            </a:r>
          </a:p>
          <a:p>
            <a:pPr marL="466344" marR="0" lvl="1" indent="-2286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Arial"/>
                <a:ea typeface="+mn-ea"/>
                <a:cs typeface="+mn-cs"/>
              </a:rPr>
              <a:t>Most NY federal district judges say online only businesses </a:t>
            </a:r>
            <a:r>
              <a:rPr kumimoji="0" lang="en-US" sz="2000" b="0" i="0" u="sng" strike="noStrike" kern="1200" cap="none" spc="0" normalizeH="0" baseline="0" noProof="0" dirty="0">
                <a:ln>
                  <a:noFill/>
                </a:ln>
                <a:solidFill>
                  <a:srgbClr val="000000"/>
                </a:solidFill>
                <a:effectLst/>
                <a:uLnTx/>
                <a:uFillTx/>
                <a:latin typeface="Arial"/>
                <a:ea typeface="+mn-ea"/>
                <a:cs typeface="+mn-cs"/>
              </a:rPr>
              <a:t>are</a:t>
            </a:r>
            <a:r>
              <a:rPr kumimoji="0" lang="en-US" sz="2000" b="0" i="0" u="none" strike="noStrike" kern="1200" cap="none" spc="0" normalizeH="0" baseline="0" noProof="0" dirty="0">
                <a:ln>
                  <a:noFill/>
                </a:ln>
                <a:solidFill>
                  <a:srgbClr val="000000"/>
                </a:solidFill>
                <a:effectLst/>
                <a:uLnTx/>
                <a:uFillTx/>
                <a:latin typeface="Arial"/>
                <a:ea typeface="+mn-ea"/>
                <a:cs typeface="+mn-cs"/>
              </a:rPr>
              <a:t> covered by Title III of the ADA</a:t>
            </a:r>
          </a:p>
          <a:p>
            <a:pPr marL="466344" marR="0" lvl="1" indent="-2286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0000"/>
              </a:solidFill>
              <a:effectLst/>
              <a:uLnTx/>
              <a:uFillTx/>
              <a:latin typeface="Arial"/>
              <a:ea typeface="+mn-ea"/>
              <a:cs typeface="+mn-cs"/>
            </a:endParaRPr>
          </a:p>
          <a:p>
            <a:pPr marL="228600" marR="0" lvl="0" indent="-2286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Arial"/>
                <a:ea typeface="+mn-ea"/>
                <a:cs typeface="+mn-cs"/>
              </a:rPr>
              <a:t>Prior settlement promising to make website accessible is not a bar to subsequent suit.</a:t>
            </a:r>
          </a:p>
          <a:p>
            <a:pPr marL="228600" marR="0" lvl="0" indent="-2286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0000"/>
              </a:solidFill>
              <a:effectLst/>
              <a:uLnTx/>
              <a:uFillTx/>
              <a:latin typeface="Arial"/>
              <a:ea typeface="+mn-ea"/>
              <a:cs typeface="+mn-cs"/>
            </a:endParaRPr>
          </a:p>
          <a:p>
            <a:pPr marL="228600" marR="0" lvl="0" indent="-2286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Arial"/>
                <a:ea typeface="+mn-ea"/>
                <a:cs typeface="+mn-cs"/>
              </a:rPr>
              <a:t>Being in the process of making your website accessible usually does not moot case, but having completed the task might.</a:t>
            </a:r>
          </a:p>
          <a:p>
            <a:pPr marL="228600" marR="0" lvl="0" indent="-2286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0000"/>
              </a:solidFill>
              <a:effectLst/>
              <a:uLnTx/>
              <a:uFillTx/>
              <a:latin typeface="Arial"/>
              <a:ea typeface="+mn-ea"/>
              <a:cs typeface="+mn-cs"/>
            </a:endParaRPr>
          </a:p>
          <a:p>
            <a:pPr marL="228600" marR="0" lvl="0" indent="-2286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Arial"/>
                <a:ea typeface="+mn-ea"/>
                <a:cs typeface="+mn-cs"/>
              </a:rPr>
              <a:t>If the plaintiff can’t ever use the services of the business whose website is inaccessible, case might be dismissed for lack of standing (but see standing discussion).</a:t>
            </a:r>
          </a:p>
          <a:p>
            <a:pPr marL="228600" marR="0" lvl="0" indent="-2286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0000"/>
              </a:solidFill>
              <a:effectLst/>
              <a:uLnTx/>
              <a:uFillTx/>
              <a:latin typeface="Arial"/>
              <a:ea typeface="+mn-ea"/>
              <a:cs typeface="+mn-cs"/>
            </a:endParaRPr>
          </a:p>
          <a:p>
            <a:pPr marL="228600" marR="0" lvl="0" indent="-2286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Arial"/>
                <a:ea typeface="+mn-ea"/>
                <a:cs typeface="+mn-cs"/>
              </a:rPr>
              <a:t>Telephone access might be a defense but fact intensive and </a:t>
            </a:r>
            <a:r>
              <a:rPr kumimoji="0" lang="en-US" sz="2000" b="0" i="0" u="none" strike="noStrike" kern="1200" cap="none" spc="0" normalizeH="0" baseline="0" noProof="0" dirty="0" err="1">
                <a:ln>
                  <a:noFill/>
                </a:ln>
                <a:solidFill>
                  <a:srgbClr val="000000"/>
                </a:solidFill>
                <a:effectLst/>
                <a:uLnTx/>
                <a:uFillTx/>
                <a:latin typeface="Arial"/>
                <a:ea typeface="+mn-ea"/>
                <a:cs typeface="+mn-cs"/>
              </a:rPr>
              <a:t>mus</a:t>
            </a:r>
            <a:r>
              <a:rPr lang="en-US" sz="2000" dirty="0">
                <a:solidFill>
                  <a:srgbClr val="000000"/>
                </a:solidFill>
                <a:latin typeface="Arial"/>
              </a:rPr>
              <a:t>t provide equivalent experience</a:t>
            </a:r>
            <a:r>
              <a:rPr kumimoji="0" lang="en-US" sz="2000" b="0" i="0" u="none" strike="noStrike" kern="1200" cap="none" spc="0" normalizeH="0" baseline="0" noProof="0" dirty="0">
                <a:ln>
                  <a:noFill/>
                </a:ln>
                <a:solidFill>
                  <a:srgbClr val="000000"/>
                </a:solidFill>
                <a:effectLst/>
                <a:uLnTx/>
                <a:uFillTx/>
                <a:latin typeface="Arial"/>
                <a:ea typeface="+mn-ea"/>
                <a:cs typeface="+mn-cs"/>
              </a:rPr>
              <a:t>.</a:t>
            </a:r>
          </a:p>
          <a:p>
            <a:pPr marL="228600" marR="0" lvl="0" indent="-2286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0000"/>
              </a:solidFill>
              <a:effectLst/>
              <a:uLnTx/>
              <a:uFillTx/>
              <a:latin typeface="Arial"/>
              <a:ea typeface="+mn-ea"/>
              <a:cs typeface="+mn-cs"/>
            </a:endParaRPr>
          </a:p>
          <a:p>
            <a:pPr marL="228600" marR="0" lvl="0" indent="-2286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Arial"/>
                <a:ea typeface="+mn-ea"/>
                <a:cs typeface="+mn-cs"/>
              </a:rPr>
              <a:t>Very few cases have been litigated to judgment.</a:t>
            </a:r>
          </a:p>
          <a:p>
            <a:pPr>
              <a:lnSpc>
                <a:spcPts val="2500"/>
              </a:lnSpc>
              <a:spcAft>
                <a:spcPts val="0"/>
              </a:spcAft>
            </a:pPr>
            <a:endParaRPr lang="en-US" sz="2000" dirty="0"/>
          </a:p>
        </p:txBody>
      </p:sp>
      <p:sp>
        <p:nvSpPr>
          <p:cNvPr id="12" name="Footer Placeholder 3"/>
          <p:cNvSpPr txBox="1">
            <a:spLocks/>
          </p:cNvSpPr>
          <p:nvPr/>
        </p:nvSpPr>
        <p:spPr>
          <a:xfrm>
            <a:off x="171511" y="6661805"/>
            <a:ext cx="9144000" cy="22657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Arial"/>
                <a:ea typeface="+mn-ea"/>
                <a:cs typeface="+mn-cs"/>
              </a:rPr>
              <a:t>©2023 Seyfarth Shaw LLP. All rights reserved. Private and Confidential</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61AF13-11BC-4357-89F3-660C939FF256}" type="slidenum">
              <a:rPr kumimoji="0" lang="en-US" sz="9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9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0379728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Title 61"/>
          <p:cNvSpPr>
            <a:spLocks noGrp="1"/>
          </p:cNvSpPr>
          <p:nvPr>
            <p:ph type="title"/>
          </p:nvPr>
        </p:nvSpPr>
        <p:spPr>
          <a:xfrm>
            <a:off x="609600" y="506496"/>
            <a:ext cx="11143506" cy="443198"/>
          </a:xfrm>
        </p:spPr>
        <p:txBody>
          <a:bodyPr/>
          <a:lstStyle/>
          <a:p>
            <a:r>
              <a:rPr lang="en-US" dirty="0">
                <a:solidFill>
                  <a:schemeClr val="accent3"/>
                </a:solidFill>
              </a:rPr>
              <a:t>Title III Website Litigation: </a:t>
            </a:r>
            <a:r>
              <a:rPr lang="en-US" i="1" dirty="0">
                <a:solidFill>
                  <a:schemeClr val="accent3"/>
                </a:solidFill>
              </a:rPr>
              <a:t>Domino’s</a:t>
            </a:r>
            <a:r>
              <a:rPr lang="en-US" dirty="0">
                <a:solidFill>
                  <a:schemeClr val="accent3"/>
                </a:solidFill>
              </a:rPr>
              <a:t> Closure</a:t>
            </a:r>
          </a:p>
        </p:txBody>
      </p:sp>
      <p:sp>
        <p:nvSpPr>
          <p:cNvPr id="64" name="Content Placeholder 63"/>
          <p:cNvSpPr>
            <a:spLocks noGrp="1"/>
          </p:cNvSpPr>
          <p:nvPr>
            <p:ph idx="1"/>
          </p:nvPr>
        </p:nvSpPr>
        <p:spPr/>
        <p:txBody>
          <a:bodyPr>
            <a:noAutofit/>
          </a:bodyPr>
          <a:lstStyle/>
          <a:p>
            <a:pPr marL="0" indent="0">
              <a:buNone/>
            </a:pPr>
            <a:r>
              <a:rPr lang="en-US" sz="2000" b="1" i="1" dirty="0"/>
              <a:t>Robles v. Dominos Pizza LLC</a:t>
            </a:r>
            <a:r>
              <a:rPr lang="en-US" sz="2000" b="1" dirty="0"/>
              <a:t> </a:t>
            </a:r>
          </a:p>
          <a:p>
            <a:r>
              <a:rPr lang="en-US" sz="2000" dirty="0"/>
              <a:t>Lawsuit filed in 2016 alleging </a:t>
            </a:r>
            <a:r>
              <a:rPr lang="en-US" sz="2000" dirty="0">
                <a:solidFill>
                  <a:schemeClr val="accent2"/>
                </a:solidFill>
              </a:rPr>
              <a:t>website and mobile app </a:t>
            </a:r>
            <a:r>
              <a:rPr lang="en-US" sz="2000" dirty="0"/>
              <a:t>not accessible to the blind.</a:t>
            </a:r>
          </a:p>
          <a:p>
            <a:r>
              <a:rPr lang="en-US" sz="2000" dirty="0"/>
              <a:t>Federal trial court granted early dispositive motion on due process and primary jurisdiction grounds.</a:t>
            </a:r>
          </a:p>
          <a:p>
            <a:pPr>
              <a:spcAft>
                <a:spcPts val="0"/>
              </a:spcAft>
            </a:pPr>
            <a:r>
              <a:rPr lang="en-US" sz="2000" dirty="0"/>
              <a:t>9th Circuit reversed &amp; remanded, finding: </a:t>
            </a:r>
          </a:p>
          <a:p>
            <a:pPr lvl="1">
              <a:spcAft>
                <a:spcPts val="0"/>
              </a:spcAft>
            </a:pPr>
            <a:r>
              <a:rPr lang="en-US" sz="2000" dirty="0"/>
              <a:t>ADA applies to websites &amp; mobile apps that have nexus to physical place.</a:t>
            </a:r>
          </a:p>
          <a:p>
            <a:pPr lvl="1"/>
            <a:r>
              <a:rPr lang="en-US" sz="2000" dirty="0"/>
              <a:t>Rejected due process/primary jurisdiction arguments - Domino’s had notice of the general requirements under ADA Title III.</a:t>
            </a:r>
          </a:p>
          <a:p>
            <a:pPr lvl="1"/>
            <a:r>
              <a:rPr lang="en-US" sz="2000" dirty="0"/>
              <a:t>Telephone service as an alternative could not be decided on a motion to dismiss.</a:t>
            </a:r>
          </a:p>
          <a:p>
            <a:pPr>
              <a:spcBef>
                <a:spcPts val="1200"/>
              </a:spcBef>
              <a:spcAft>
                <a:spcPts val="0"/>
              </a:spcAft>
            </a:pPr>
            <a:r>
              <a:rPr lang="en-US" sz="2000" dirty="0"/>
              <a:t>US Supreme Court denied cert. October 7, 2019.</a:t>
            </a:r>
          </a:p>
          <a:p>
            <a:pPr>
              <a:spcBef>
                <a:spcPts val="1200"/>
              </a:spcBef>
              <a:spcAft>
                <a:spcPts val="0"/>
              </a:spcAft>
            </a:pPr>
            <a:r>
              <a:rPr lang="en-US" sz="2000" dirty="0"/>
              <a:t>On remand, partial summary judgment granted to Robles on the website, because website is not fully  (future order can’t be placed using a screen reader); mobile app still in play; phone service was not a reasonable alternative to access given the 45 min. wait.</a:t>
            </a:r>
          </a:p>
          <a:p>
            <a:pPr>
              <a:spcBef>
                <a:spcPts val="1200"/>
              </a:spcBef>
              <a:spcAft>
                <a:spcPts val="0"/>
              </a:spcAft>
            </a:pPr>
            <a:r>
              <a:rPr lang="en-US" sz="2000" dirty="0"/>
              <a:t>Settled in June 2022.</a:t>
            </a:r>
          </a:p>
        </p:txBody>
      </p:sp>
      <p:sp>
        <p:nvSpPr>
          <p:cNvPr id="4" name="Footer Placeholder 3"/>
          <p:cNvSpPr>
            <a:spLocks noGrp="1"/>
          </p:cNvSpPr>
          <p:nvPr>
            <p:ph type="ftr" sz="quarter" idx="11"/>
          </p:nvPr>
        </p:nvSpPr>
        <p:spPr/>
        <p:txBody>
          <a:bodyPr/>
          <a:lstStyle/>
          <a:p>
            <a:r>
              <a:rPr lang="en-US" dirty="0"/>
              <a:t>©2023 Seyfarth Shaw LLP. All rights reserved. Private and Confidential</a:t>
            </a:r>
          </a:p>
        </p:txBody>
      </p:sp>
    </p:spTree>
    <p:extLst>
      <p:ext uri="{BB962C8B-B14F-4D97-AF65-F5344CB8AC3E}">
        <p14:creationId xmlns:p14="http://schemas.microsoft.com/office/powerpoint/2010/main" val="39329732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Title 61"/>
          <p:cNvSpPr>
            <a:spLocks noGrp="1"/>
          </p:cNvSpPr>
          <p:nvPr>
            <p:ph type="title"/>
          </p:nvPr>
        </p:nvSpPr>
        <p:spPr>
          <a:xfrm>
            <a:off x="609600" y="160834"/>
            <a:ext cx="11143506" cy="886397"/>
          </a:xfrm>
        </p:spPr>
        <p:txBody>
          <a:bodyPr/>
          <a:lstStyle/>
          <a:p>
            <a:r>
              <a:rPr lang="en-US" dirty="0">
                <a:solidFill>
                  <a:schemeClr val="accent3"/>
                </a:solidFill>
              </a:rPr>
              <a:t>CA Website Litigation: </a:t>
            </a:r>
            <a:r>
              <a:rPr lang="en-US" i="1" dirty="0">
                <a:solidFill>
                  <a:schemeClr val="accent3"/>
                </a:solidFill>
              </a:rPr>
              <a:t>Thurston v. Midvale </a:t>
            </a:r>
            <a:r>
              <a:rPr lang="en-US" dirty="0">
                <a:solidFill>
                  <a:schemeClr val="accent3"/>
                </a:solidFill>
              </a:rPr>
              <a:t>(CA Court of Appeals 2019)</a:t>
            </a:r>
          </a:p>
        </p:txBody>
      </p:sp>
      <p:sp>
        <p:nvSpPr>
          <p:cNvPr id="64" name="Content Placeholder 63"/>
          <p:cNvSpPr>
            <a:spLocks noGrp="1"/>
          </p:cNvSpPr>
          <p:nvPr>
            <p:ph idx="1"/>
          </p:nvPr>
        </p:nvSpPr>
        <p:spPr>
          <a:xfrm>
            <a:off x="609600" y="1215670"/>
            <a:ext cx="11143506" cy="5183353"/>
          </a:xfrm>
        </p:spPr>
        <p:txBody>
          <a:bodyPr>
            <a:noAutofit/>
          </a:bodyPr>
          <a:lstStyle/>
          <a:p>
            <a:pPr>
              <a:spcAft>
                <a:spcPts val="0"/>
              </a:spcAft>
            </a:pPr>
            <a:endParaRPr lang="en-US" sz="2100" dirty="0"/>
          </a:p>
          <a:p>
            <a:pPr>
              <a:spcAft>
                <a:spcPts val="0"/>
              </a:spcAft>
            </a:pPr>
            <a:r>
              <a:rPr lang="en-US" sz="2000" dirty="0"/>
              <a:t>Blind plaintiff sued restaurant/lounge owner for having inaccessible website.</a:t>
            </a:r>
          </a:p>
          <a:p>
            <a:pPr marL="0" indent="0">
              <a:spcAft>
                <a:spcPts val="0"/>
              </a:spcAft>
              <a:buNone/>
            </a:pPr>
            <a:endParaRPr lang="en-US" sz="2000" dirty="0"/>
          </a:p>
          <a:p>
            <a:pPr>
              <a:spcAft>
                <a:spcPts val="0"/>
              </a:spcAft>
            </a:pPr>
            <a:r>
              <a:rPr lang="en-US" sz="2000" dirty="0"/>
              <a:t>Trial court granted summary judgment to blind plaintiff and ordered the restaurant to make its website comply with </a:t>
            </a:r>
            <a:r>
              <a:rPr lang="en-US" sz="2000" dirty="0" err="1"/>
              <a:t>WCAG</a:t>
            </a:r>
            <a:r>
              <a:rPr lang="en-US" sz="2000" dirty="0"/>
              <a:t> 2.0 AA. </a:t>
            </a:r>
          </a:p>
          <a:p>
            <a:pPr marL="0" indent="0">
              <a:spcAft>
                <a:spcPts val="0"/>
              </a:spcAft>
              <a:buNone/>
            </a:pPr>
            <a:endParaRPr lang="en-US" sz="2000" dirty="0"/>
          </a:p>
          <a:p>
            <a:pPr>
              <a:spcAft>
                <a:spcPts val="0"/>
              </a:spcAft>
            </a:pPr>
            <a:r>
              <a:rPr lang="en-US" sz="2000" dirty="0"/>
              <a:t>On appeal, CA Court of Appeals held that:</a:t>
            </a:r>
          </a:p>
          <a:p>
            <a:pPr lvl="1">
              <a:spcAft>
                <a:spcPts val="0"/>
              </a:spcAft>
            </a:pPr>
            <a:r>
              <a:rPr lang="en-US" sz="2000" dirty="0"/>
              <a:t>Websites with a physical nexus are subject Title III.</a:t>
            </a:r>
          </a:p>
          <a:p>
            <a:pPr lvl="1">
              <a:spcAft>
                <a:spcPts val="0"/>
              </a:spcAft>
            </a:pPr>
            <a:r>
              <a:rPr lang="en-US" sz="2000" dirty="0"/>
              <a:t>Court seems inclined to hold businesses accountable for the inaccessibility of websites of third parties (i.e. reservations websites) with whom they contract to provide services to customers.</a:t>
            </a:r>
          </a:p>
          <a:p>
            <a:pPr lvl="1">
              <a:spcAft>
                <a:spcPts val="0"/>
              </a:spcAft>
            </a:pPr>
            <a:r>
              <a:rPr lang="en-US" sz="2000" dirty="0"/>
              <a:t>Provision of a telephone number and email address on its website was NOT a reasonable alternative means of providing effective communication because the restaurant’s telephone line and email address were available only during the restaurant’s hours of operation, while website is open 24/7.</a:t>
            </a:r>
          </a:p>
          <a:p>
            <a:pPr lvl="1">
              <a:spcAft>
                <a:spcPts val="0"/>
              </a:spcAft>
            </a:pPr>
            <a:r>
              <a:rPr lang="en-US" sz="2000" dirty="0"/>
              <a:t>Trial court’s injunction to make the restaurant website comply with </a:t>
            </a:r>
            <a:r>
              <a:rPr lang="en-US" sz="2000" dirty="0" err="1"/>
              <a:t>WCAG</a:t>
            </a:r>
            <a:r>
              <a:rPr lang="en-US" sz="2000" dirty="0"/>
              <a:t> 2.0 AA is not overbroad or uncertain.</a:t>
            </a:r>
          </a:p>
          <a:p>
            <a:pPr marL="237744" lvl="1" indent="0">
              <a:buNone/>
            </a:pPr>
            <a:endParaRPr lang="en-US" sz="1800" dirty="0"/>
          </a:p>
        </p:txBody>
      </p:sp>
      <p:sp>
        <p:nvSpPr>
          <p:cNvPr id="4" name="Footer Placeholder 3"/>
          <p:cNvSpPr>
            <a:spLocks noGrp="1"/>
          </p:cNvSpPr>
          <p:nvPr>
            <p:ph type="ftr" sz="quarter" idx="11"/>
          </p:nvPr>
        </p:nvSpPr>
        <p:spPr/>
        <p:txBody>
          <a:bodyPr/>
          <a:lstStyle/>
          <a:p>
            <a:r>
              <a:rPr lang="en-US" dirty="0"/>
              <a:t>©2023 Seyfarth Shaw LLP. All rights reserved. Private and Confidential</a:t>
            </a:r>
          </a:p>
        </p:txBody>
      </p:sp>
    </p:spTree>
    <p:extLst>
      <p:ext uri="{BB962C8B-B14F-4D97-AF65-F5344CB8AC3E}">
        <p14:creationId xmlns:p14="http://schemas.microsoft.com/office/powerpoint/2010/main" val="16211558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Title 61"/>
          <p:cNvSpPr>
            <a:spLocks noGrp="1"/>
          </p:cNvSpPr>
          <p:nvPr>
            <p:ph type="title"/>
          </p:nvPr>
        </p:nvSpPr>
        <p:spPr>
          <a:xfrm>
            <a:off x="609600" y="221794"/>
            <a:ext cx="11143506" cy="886397"/>
          </a:xfrm>
        </p:spPr>
        <p:txBody>
          <a:bodyPr/>
          <a:lstStyle/>
          <a:p>
            <a:r>
              <a:rPr lang="en-US" dirty="0">
                <a:solidFill>
                  <a:schemeClr val="accent3"/>
                </a:solidFill>
              </a:rPr>
              <a:t>CA Website Litigation: </a:t>
            </a:r>
            <a:r>
              <a:rPr lang="en-US" i="1" dirty="0">
                <a:solidFill>
                  <a:schemeClr val="accent3"/>
                </a:solidFill>
              </a:rPr>
              <a:t>Martinez v. </a:t>
            </a:r>
            <a:r>
              <a:rPr lang="en-US" i="1" dirty="0" err="1">
                <a:solidFill>
                  <a:schemeClr val="accent3"/>
                </a:solidFill>
              </a:rPr>
              <a:t>Cot’n</a:t>
            </a:r>
            <a:r>
              <a:rPr lang="en-US" i="1" dirty="0">
                <a:solidFill>
                  <a:schemeClr val="accent3"/>
                </a:solidFill>
              </a:rPr>
              <a:t> Wash </a:t>
            </a:r>
            <a:r>
              <a:rPr lang="en-US" dirty="0">
                <a:solidFill>
                  <a:schemeClr val="accent3"/>
                </a:solidFill>
              </a:rPr>
              <a:t>(CA Court of Appeals 2022)</a:t>
            </a:r>
          </a:p>
        </p:txBody>
      </p:sp>
      <p:sp>
        <p:nvSpPr>
          <p:cNvPr id="64" name="Content Placeholder 63"/>
          <p:cNvSpPr>
            <a:spLocks noGrp="1"/>
          </p:cNvSpPr>
          <p:nvPr>
            <p:ph idx="1"/>
          </p:nvPr>
        </p:nvSpPr>
        <p:spPr>
          <a:xfrm>
            <a:off x="609600" y="1215670"/>
            <a:ext cx="11143506" cy="5183353"/>
          </a:xfrm>
        </p:spPr>
        <p:txBody>
          <a:bodyPr>
            <a:noAutofit/>
          </a:bodyPr>
          <a:lstStyle/>
          <a:p>
            <a:pPr>
              <a:spcAft>
                <a:spcPts val="0"/>
              </a:spcAft>
            </a:pPr>
            <a:endParaRPr lang="en-US" sz="2100" dirty="0"/>
          </a:p>
          <a:p>
            <a:pPr>
              <a:spcAft>
                <a:spcPts val="0"/>
              </a:spcAft>
            </a:pPr>
            <a:r>
              <a:rPr lang="en-US" dirty="0"/>
              <a:t>Blind plaintiff sued online only business for having inaccessible website.</a:t>
            </a:r>
          </a:p>
          <a:p>
            <a:pPr>
              <a:spcAft>
                <a:spcPts val="0"/>
              </a:spcAft>
            </a:pPr>
            <a:endParaRPr lang="en-US" dirty="0"/>
          </a:p>
          <a:p>
            <a:pPr>
              <a:spcAft>
                <a:spcPts val="0"/>
              </a:spcAft>
            </a:pPr>
            <a:r>
              <a:rPr lang="en-US" dirty="0"/>
              <a:t>Two ways to establish a violation of the Unruh Act: Prove (1) intentional discrimination; or (2) a violation of Title III of the ADA.  </a:t>
            </a:r>
          </a:p>
          <a:p>
            <a:pPr>
              <a:spcAft>
                <a:spcPts val="0"/>
              </a:spcAft>
            </a:pPr>
            <a:endParaRPr lang="en-US" dirty="0"/>
          </a:p>
          <a:p>
            <a:pPr>
              <a:spcAft>
                <a:spcPts val="0"/>
              </a:spcAft>
            </a:pPr>
            <a:r>
              <a:rPr lang="en-US" dirty="0"/>
              <a:t>Court held that failure to take action to make a website accessible, even after receiving notice of barriers, is not intentional discrimination.</a:t>
            </a:r>
          </a:p>
          <a:p>
            <a:pPr marL="0" indent="0">
              <a:spcAft>
                <a:spcPts val="0"/>
              </a:spcAft>
              <a:buNone/>
            </a:pPr>
            <a:endParaRPr lang="en-US" dirty="0"/>
          </a:p>
          <a:p>
            <a:pPr>
              <a:spcAft>
                <a:spcPts val="0"/>
              </a:spcAft>
            </a:pPr>
            <a:r>
              <a:rPr lang="en-US" dirty="0"/>
              <a:t>Court held that a website is not a place of public accommodation, agreeing with the federal Ninth Circuit.  </a:t>
            </a:r>
          </a:p>
          <a:p>
            <a:pPr marL="0" indent="0">
              <a:spcAft>
                <a:spcPts val="0"/>
              </a:spcAft>
              <a:buNone/>
            </a:pPr>
            <a:endParaRPr lang="en-US" dirty="0"/>
          </a:p>
          <a:p>
            <a:pPr>
              <a:spcAft>
                <a:spcPts val="0"/>
              </a:spcAft>
            </a:pPr>
            <a:r>
              <a:rPr lang="en-US" dirty="0"/>
              <a:t>CA Supreme Court declined review.</a:t>
            </a:r>
          </a:p>
        </p:txBody>
      </p:sp>
      <p:sp>
        <p:nvSpPr>
          <p:cNvPr id="4" name="Footer Placeholder 3"/>
          <p:cNvSpPr>
            <a:spLocks noGrp="1"/>
          </p:cNvSpPr>
          <p:nvPr>
            <p:ph type="ftr" sz="quarter" idx="11"/>
          </p:nvPr>
        </p:nvSpPr>
        <p:spPr/>
        <p:txBody>
          <a:bodyPr/>
          <a:lstStyle/>
          <a:p>
            <a:r>
              <a:rPr lang="en-US" dirty="0"/>
              <a:t>©2023 Seyfarth Shaw LLP. All rights reserved. Private and Confidential</a:t>
            </a:r>
          </a:p>
        </p:txBody>
      </p:sp>
    </p:spTree>
    <p:extLst>
      <p:ext uri="{BB962C8B-B14F-4D97-AF65-F5344CB8AC3E}">
        <p14:creationId xmlns:p14="http://schemas.microsoft.com/office/powerpoint/2010/main" val="947810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Title 61"/>
          <p:cNvSpPr>
            <a:spLocks noGrp="1"/>
          </p:cNvSpPr>
          <p:nvPr>
            <p:ph type="ctrTitle"/>
          </p:nvPr>
        </p:nvSpPr>
        <p:spPr>
          <a:xfrm>
            <a:off x="800100" y="2104192"/>
            <a:ext cx="6216061" cy="959371"/>
          </a:xfrm>
        </p:spPr>
        <p:txBody>
          <a:bodyPr anchor="b">
            <a:noAutofit/>
          </a:bodyPr>
          <a:lstStyle/>
          <a:p>
            <a:r>
              <a:rPr lang="en-US" sz="3000" dirty="0"/>
              <a:t>Strategies for Avoiding/Defending Website/Mobile App Litigation</a:t>
            </a:r>
          </a:p>
        </p:txBody>
      </p:sp>
      <p:sp>
        <p:nvSpPr>
          <p:cNvPr id="69" name="Slide Number Placeholder 5">
            <a:extLst>
              <a:ext uri="{FF2B5EF4-FFF2-40B4-BE49-F238E27FC236}">
                <a16:creationId xmlns:a16="http://schemas.microsoft.com/office/drawing/2014/main" id="{9762123B-A7F9-49F5-8B77-A837BD25DCED}"/>
              </a:ext>
            </a:extLst>
          </p:cNvPr>
          <p:cNvSpPr>
            <a:spLocks noGrp="1"/>
          </p:cNvSpPr>
          <p:nvPr>
            <p:ph type="sldNum" sz="quarter" idx="4294967295"/>
          </p:nvPr>
        </p:nvSpPr>
        <p:spPr>
          <a:xfrm>
            <a:off x="11938000" y="6672263"/>
            <a:ext cx="254000" cy="139700"/>
          </a:xfrm>
        </p:spPr>
        <p:txBody>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8F61AF13-11BC-4357-89F3-660C939FF256}" type="slidenum">
              <a:rPr kumimoji="0" lang="en-US" sz="9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34</a:t>
            </a:fld>
            <a:endParaRPr kumimoji="0" lang="en-US" sz="900" b="0" i="0" u="none" strike="noStrike" kern="1200" cap="none" spc="0" normalizeH="0" baseline="0" noProof="0">
              <a:ln>
                <a:noFill/>
              </a:ln>
              <a:solidFill>
                <a:srgbClr val="000000"/>
              </a:solidFill>
              <a:effectLst/>
              <a:uLnTx/>
              <a:uFillTx/>
              <a:latin typeface="Arial"/>
              <a:ea typeface="+mn-ea"/>
              <a:cs typeface="+mn-cs"/>
            </a:endParaRPr>
          </a:p>
        </p:txBody>
      </p:sp>
      <p:grpSp>
        <p:nvGrpSpPr>
          <p:cNvPr id="28" name="Group 27">
            <a:extLst>
              <a:ext uri="{FF2B5EF4-FFF2-40B4-BE49-F238E27FC236}">
                <a16:creationId xmlns:a16="http://schemas.microsoft.com/office/drawing/2014/main" id="{4E1E436F-AF35-A4E4-CF23-82FE46EE7D00}"/>
              </a:ext>
              <a:ext uri="{C183D7F6-B498-43B3-948B-1728B52AA6E4}">
                <adec:decorative xmlns:adec="http://schemas.microsoft.com/office/drawing/2017/decorative" val="1"/>
              </a:ext>
            </a:extLst>
          </p:cNvPr>
          <p:cNvGrpSpPr/>
          <p:nvPr/>
        </p:nvGrpSpPr>
        <p:grpSpPr>
          <a:xfrm>
            <a:off x="890143" y="3620126"/>
            <a:ext cx="2082180" cy="1862715"/>
            <a:chOff x="1018959" y="3760902"/>
            <a:chExt cx="2533876" cy="2207932"/>
          </a:xfrm>
        </p:grpSpPr>
        <p:grpSp>
          <p:nvGrpSpPr>
            <p:cNvPr id="29" name="Group 28">
              <a:extLst>
                <a:ext uri="{FF2B5EF4-FFF2-40B4-BE49-F238E27FC236}">
                  <a16:creationId xmlns:a16="http://schemas.microsoft.com/office/drawing/2014/main" id="{A55D83BF-A8C4-DEE0-7BCC-1AD05082FC0D}"/>
                </a:ext>
              </a:extLst>
            </p:cNvPr>
            <p:cNvGrpSpPr/>
            <p:nvPr/>
          </p:nvGrpSpPr>
          <p:grpSpPr>
            <a:xfrm>
              <a:off x="2979671" y="3760902"/>
              <a:ext cx="573164" cy="555307"/>
              <a:chOff x="7868664" y="-2894592"/>
              <a:chExt cx="6827838" cy="6615113"/>
            </a:xfrm>
          </p:grpSpPr>
          <p:sp>
            <p:nvSpPr>
              <p:cNvPr id="65" name="AutoShape 3">
                <a:extLst>
                  <a:ext uri="{FF2B5EF4-FFF2-40B4-BE49-F238E27FC236}">
                    <a16:creationId xmlns:a16="http://schemas.microsoft.com/office/drawing/2014/main" id="{D01E70B7-2A89-43C8-72B3-859B8AEADB92}"/>
                  </a:ext>
                </a:extLst>
              </p:cNvPr>
              <p:cNvSpPr>
                <a:spLocks noChangeAspect="1" noChangeArrowheads="1" noTextEdit="1"/>
              </p:cNvSpPr>
              <p:nvPr/>
            </p:nvSpPr>
            <p:spPr bwMode="auto">
              <a:xfrm>
                <a:off x="7868664" y="-2894592"/>
                <a:ext cx="6827838" cy="661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66666"/>
                  </a:solidFill>
                  <a:effectLst/>
                  <a:uLnTx/>
                  <a:uFillTx/>
                  <a:latin typeface="Arial"/>
                  <a:ea typeface="+mn-ea"/>
                  <a:cs typeface="+mn-cs"/>
                </a:endParaRPr>
              </a:p>
            </p:txBody>
          </p:sp>
          <p:sp>
            <p:nvSpPr>
              <p:cNvPr id="66" name="Freeform 7">
                <a:extLst>
                  <a:ext uri="{FF2B5EF4-FFF2-40B4-BE49-F238E27FC236}">
                    <a16:creationId xmlns:a16="http://schemas.microsoft.com/office/drawing/2014/main" id="{C2826D6C-82FD-4B45-4032-9C2B7ED1E891}"/>
                  </a:ext>
                </a:extLst>
              </p:cNvPr>
              <p:cNvSpPr>
                <a:spLocks noEditPoints="1"/>
              </p:cNvSpPr>
              <p:nvPr/>
            </p:nvSpPr>
            <p:spPr bwMode="auto">
              <a:xfrm>
                <a:off x="8417939" y="-2478667"/>
                <a:ext cx="5608638" cy="5748338"/>
              </a:xfrm>
              <a:custGeom>
                <a:avLst/>
                <a:gdLst>
                  <a:gd name="T0" fmla="*/ 1158 w 1163"/>
                  <a:gd name="T1" fmla="*/ 603 h 1147"/>
                  <a:gd name="T2" fmla="*/ 595 w 1163"/>
                  <a:gd name="T3" fmla="*/ 1147 h 1147"/>
                  <a:gd name="T4" fmla="*/ 28 w 1163"/>
                  <a:gd name="T5" fmla="*/ 630 h 1147"/>
                  <a:gd name="T6" fmla="*/ 553 w 1163"/>
                  <a:gd name="T7" fmla="*/ 10 h 1147"/>
                  <a:gd name="T8" fmla="*/ 980 w 1163"/>
                  <a:gd name="T9" fmla="*/ 162 h 1147"/>
                  <a:gd name="T10" fmla="*/ 1158 w 1163"/>
                  <a:gd name="T11" fmla="*/ 603 h 1147"/>
                  <a:gd name="T12" fmla="*/ 594 w 1163"/>
                  <a:gd name="T13" fmla="*/ 1066 h 1147"/>
                  <a:gd name="T14" fmla="*/ 1081 w 1163"/>
                  <a:gd name="T15" fmla="*/ 621 h 1147"/>
                  <a:gd name="T16" fmla="*/ 940 w 1163"/>
                  <a:gd name="T17" fmla="*/ 232 h 1147"/>
                  <a:gd name="T18" fmla="*/ 601 w 1163"/>
                  <a:gd name="T19" fmla="*/ 87 h 1147"/>
                  <a:gd name="T20" fmla="*/ 103 w 1163"/>
                  <a:gd name="T21" fmla="*/ 599 h 1147"/>
                  <a:gd name="T22" fmla="*/ 594 w 1163"/>
                  <a:gd name="T23" fmla="*/ 1066 h 1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63" h="1147">
                    <a:moveTo>
                      <a:pt x="1158" y="603"/>
                    </a:moveTo>
                    <a:cubicBezTo>
                      <a:pt x="1163" y="897"/>
                      <a:pt x="904" y="1147"/>
                      <a:pt x="595" y="1147"/>
                    </a:cubicBezTo>
                    <a:cubicBezTo>
                      <a:pt x="274" y="1147"/>
                      <a:pt x="48" y="901"/>
                      <a:pt x="28" y="630"/>
                    </a:cubicBezTo>
                    <a:cubicBezTo>
                      <a:pt x="0" y="248"/>
                      <a:pt x="294" y="26"/>
                      <a:pt x="553" y="10"/>
                    </a:cubicBezTo>
                    <a:cubicBezTo>
                      <a:pt x="716" y="0"/>
                      <a:pt x="861" y="50"/>
                      <a:pt x="980" y="162"/>
                    </a:cubicBezTo>
                    <a:cubicBezTo>
                      <a:pt x="1098" y="274"/>
                      <a:pt x="1161" y="412"/>
                      <a:pt x="1158" y="603"/>
                    </a:cubicBezTo>
                    <a:close/>
                    <a:moveTo>
                      <a:pt x="594" y="1066"/>
                    </a:moveTo>
                    <a:cubicBezTo>
                      <a:pt x="880" y="1069"/>
                      <a:pt x="1065" y="835"/>
                      <a:pt x="1081" y="621"/>
                    </a:cubicBezTo>
                    <a:cubicBezTo>
                      <a:pt x="1093" y="471"/>
                      <a:pt x="1046" y="339"/>
                      <a:pt x="940" y="232"/>
                    </a:cubicBezTo>
                    <a:cubicBezTo>
                      <a:pt x="848" y="138"/>
                      <a:pt x="732" y="88"/>
                      <a:pt x="601" y="87"/>
                    </a:cubicBezTo>
                    <a:cubicBezTo>
                      <a:pt x="328" y="84"/>
                      <a:pt x="94" y="301"/>
                      <a:pt x="103" y="599"/>
                    </a:cubicBezTo>
                    <a:cubicBezTo>
                      <a:pt x="111" y="839"/>
                      <a:pt x="314" y="1071"/>
                      <a:pt x="594" y="106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66666"/>
                  </a:solidFill>
                  <a:effectLst/>
                  <a:uLnTx/>
                  <a:uFillTx/>
                  <a:latin typeface="Arial"/>
                  <a:ea typeface="+mn-ea"/>
                  <a:cs typeface="+mn-cs"/>
                </a:endParaRPr>
              </a:p>
            </p:txBody>
          </p:sp>
          <p:sp>
            <p:nvSpPr>
              <p:cNvPr id="67" name="Freeform 9">
                <a:extLst>
                  <a:ext uri="{FF2B5EF4-FFF2-40B4-BE49-F238E27FC236}">
                    <a16:creationId xmlns:a16="http://schemas.microsoft.com/office/drawing/2014/main" id="{3AF0B027-FD2E-0D80-2665-7969FA241309}"/>
                  </a:ext>
                </a:extLst>
              </p:cNvPr>
              <p:cNvSpPr>
                <a:spLocks/>
              </p:cNvSpPr>
              <p:nvPr/>
            </p:nvSpPr>
            <p:spPr bwMode="auto">
              <a:xfrm>
                <a:off x="9849864" y="-614942"/>
                <a:ext cx="2844800" cy="2862263"/>
              </a:xfrm>
              <a:custGeom>
                <a:avLst/>
                <a:gdLst>
                  <a:gd name="T0" fmla="*/ 64 w 590"/>
                  <a:gd name="T1" fmla="*/ 1 h 571"/>
                  <a:gd name="T2" fmla="*/ 156 w 590"/>
                  <a:gd name="T3" fmla="*/ 14 h 571"/>
                  <a:gd name="T4" fmla="*/ 390 w 590"/>
                  <a:gd name="T5" fmla="*/ 19 h 571"/>
                  <a:gd name="T6" fmla="*/ 473 w 590"/>
                  <a:gd name="T7" fmla="*/ 10 h 571"/>
                  <a:gd name="T8" fmla="*/ 543 w 590"/>
                  <a:gd name="T9" fmla="*/ 1 h 571"/>
                  <a:gd name="T10" fmla="*/ 584 w 590"/>
                  <a:gd name="T11" fmla="*/ 22 h 571"/>
                  <a:gd name="T12" fmla="*/ 575 w 590"/>
                  <a:gd name="T13" fmla="*/ 70 h 571"/>
                  <a:gd name="T14" fmla="*/ 540 w 590"/>
                  <a:gd name="T15" fmla="*/ 85 h 571"/>
                  <a:gd name="T16" fmla="*/ 408 w 590"/>
                  <a:gd name="T17" fmla="*/ 101 h 571"/>
                  <a:gd name="T18" fmla="*/ 367 w 590"/>
                  <a:gd name="T19" fmla="*/ 165 h 571"/>
                  <a:gd name="T20" fmla="*/ 383 w 590"/>
                  <a:gd name="T21" fmla="*/ 295 h 571"/>
                  <a:gd name="T22" fmla="*/ 408 w 590"/>
                  <a:gd name="T23" fmla="*/ 380 h 571"/>
                  <a:gd name="T24" fmla="*/ 450 w 590"/>
                  <a:gd name="T25" fmla="*/ 502 h 571"/>
                  <a:gd name="T26" fmla="*/ 406 w 590"/>
                  <a:gd name="T27" fmla="*/ 565 h 571"/>
                  <a:gd name="T28" fmla="*/ 373 w 590"/>
                  <a:gd name="T29" fmla="*/ 537 h 571"/>
                  <a:gd name="T30" fmla="*/ 314 w 590"/>
                  <a:gd name="T31" fmla="*/ 358 h 571"/>
                  <a:gd name="T32" fmla="*/ 305 w 590"/>
                  <a:gd name="T33" fmla="*/ 330 h 571"/>
                  <a:gd name="T34" fmla="*/ 294 w 590"/>
                  <a:gd name="T35" fmla="*/ 320 h 571"/>
                  <a:gd name="T36" fmla="*/ 284 w 590"/>
                  <a:gd name="T37" fmla="*/ 330 h 571"/>
                  <a:gd name="T38" fmla="*/ 229 w 590"/>
                  <a:gd name="T39" fmla="*/ 501 h 571"/>
                  <a:gd name="T40" fmla="*/ 216 w 590"/>
                  <a:gd name="T41" fmla="*/ 538 h 571"/>
                  <a:gd name="T42" fmla="*/ 165 w 590"/>
                  <a:gd name="T43" fmla="*/ 565 h 571"/>
                  <a:gd name="T44" fmla="*/ 138 w 590"/>
                  <a:gd name="T45" fmla="*/ 516 h 571"/>
                  <a:gd name="T46" fmla="*/ 173 w 590"/>
                  <a:gd name="T47" fmla="*/ 403 h 571"/>
                  <a:gd name="T48" fmla="*/ 216 w 590"/>
                  <a:gd name="T49" fmla="*/ 217 h 571"/>
                  <a:gd name="T50" fmla="*/ 223 w 590"/>
                  <a:gd name="T51" fmla="*/ 127 h 571"/>
                  <a:gd name="T52" fmla="*/ 206 w 590"/>
                  <a:gd name="T53" fmla="*/ 105 h 571"/>
                  <a:gd name="T54" fmla="*/ 122 w 590"/>
                  <a:gd name="T55" fmla="*/ 93 h 571"/>
                  <a:gd name="T56" fmla="*/ 33 w 590"/>
                  <a:gd name="T57" fmla="*/ 78 h 571"/>
                  <a:gd name="T58" fmla="*/ 3 w 590"/>
                  <a:gd name="T59" fmla="*/ 34 h 571"/>
                  <a:gd name="T60" fmla="*/ 44 w 590"/>
                  <a:gd name="T61" fmla="*/ 1 h 571"/>
                  <a:gd name="T62" fmla="*/ 63 w 590"/>
                  <a:gd name="T63" fmla="*/ 2 h 571"/>
                  <a:gd name="T64" fmla="*/ 64 w 590"/>
                  <a:gd name="T65" fmla="*/ 1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0" h="571">
                    <a:moveTo>
                      <a:pt x="64" y="1"/>
                    </a:moveTo>
                    <a:cubicBezTo>
                      <a:pt x="94" y="5"/>
                      <a:pt x="125" y="10"/>
                      <a:pt x="156" y="14"/>
                    </a:cubicBezTo>
                    <a:cubicBezTo>
                      <a:pt x="234" y="26"/>
                      <a:pt x="311" y="34"/>
                      <a:pt x="390" y="19"/>
                    </a:cubicBezTo>
                    <a:cubicBezTo>
                      <a:pt x="417" y="14"/>
                      <a:pt x="445" y="13"/>
                      <a:pt x="473" y="10"/>
                    </a:cubicBezTo>
                    <a:cubicBezTo>
                      <a:pt x="496" y="7"/>
                      <a:pt x="520" y="3"/>
                      <a:pt x="543" y="1"/>
                    </a:cubicBezTo>
                    <a:cubicBezTo>
                      <a:pt x="561" y="0"/>
                      <a:pt x="577" y="3"/>
                      <a:pt x="584" y="22"/>
                    </a:cubicBezTo>
                    <a:cubicBezTo>
                      <a:pt x="590" y="40"/>
                      <a:pt x="590" y="58"/>
                      <a:pt x="575" y="70"/>
                    </a:cubicBezTo>
                    <a:cubicBezTo>
                      <a:pt x="566" y="78"/>
                      <a:pt x="552" y="83"/>
                      <a:pt x="540" y="85"/>
                    </a:cubicBezTo>
                    <a:cubicBezTo>
                      <a:pt x="496" y="92"/>
                      <a:pt x="452" y="97"/>
                      <a:pt x="408" y="101"/>
                    </a:cubicBezTo>
                    <a:cubicBezTo>
                      <a:pt x="370" y="105"/>
                      <a:pt x="361" y="118"/>
                      <a:pt x="367" y="165"/>
                    </a:cubicBezTo>
                    <a:cubicBezTo>
                      <a:pt x="373" y="209"/>
                      <a:pt x="375" y="252"/>
                      <a:pt x="383" y="295"/>
                    </a:cubicBezTo>
                    <a:cubicBezTo>
                      <a:pt x="388" y="324"/>
                      <a:pt x="399" y="352"/>
                      <a:pt x="408" y="380"/>
                    </a:cubicBezTo>
                    <a:cubicBezTo>
                      <a:pt x="422" y="421"/>
                      <a:pt x="437" y="461"/>
                      <a:pt x="450" y="502"/>
                    </a:cubicBezTo>
                    <a:cubicBezTo>
                      <a:pt x="462" y="541"/>
                      <a:pt x="442" y="568"/>
                      <a:pt x="406" y="565"/>
                    </a:cubicBezTo>
                    <a:cubicBezTo>
                      <a:pt x="389" y="563"/>
                      <a:pt x="379" y="552"/>
                      <a:pt x="373" y="537"/>
                    </a:cubicBezTo>
                    <a:cubicBezTo>
                      <a:pt x="353" y="477"/>
                      <a:pt x="333" y="418"/>
                      <a:pt x="314" y="358"/>
                    </a:cubicBezTo>
                    <a:cubicBezTo>
                      <a:pt x="311" y="349"/>
                      <a:pt x="309" y="339"/>
                      <a:pt x="305" y="330"/>
                    </a:cubicBezTo>
                    <a:cubicBezTo>
                      <a:pt x="303" y="326"/>
                      <a:pt x="298" y="320"/>
                      <a:pt x="294" y="320"/>
                    </a:cubicBezTo>
                    <a:cubicBezTo>
                      <a:pt x="291" y="320"/>
                      <a:pt x="286" y="326"/>
                      <a:pt x="284" y="330"/>
                    </a:cubicBezTo>
                    <a:cubicBezTo>
                      <a:pt x="266" y="387"/>
                      <a:pt x="248" y="444"/>
                      <a:pt x="229" y="501"/>
                    </a:cubicBezTo>
                    <a:cubicBezTo>
                      <a:pt x="225" y="513"/>
                      <a:pt x="221" y="526"/>
                      <a:pt x="216" y="538"/>
                    </a:cubicBezTo>
                    <a:cubicBezTo>
                      <a:pt x="206" y="562"/>
                      <a:pt x="189" y="571"/>
                      <a:pt x="165" y="565"/>
                    </a:cubicBezTo>
                    <a:cubicBezTo>
                      <a:pt x="145" y="559"/>
                      <a:pt x="132" y="539"/>
                      <a:pt x="138" y="516"/>
                    </a:cubicBezTo>
                    <a:cubicBezTo>
                      <a:pt x="149" y="478"/>
                      <a:pt x="162" y="441"/>
                      <a:pt x="173" y="403"/>
                    </a:cubicBezTo>
                    <a:cubicBezTo>
                      <a:pt x="191" y="342"/>
                      <a:pt x="217" y="283"/>
                      <a:pt x="216" y="217"/>
                    </a:cubicBezTo>
                    <a:cubicBezTo>
                      <a:pt x="215" y="187"/>
                      <a:pt x="220" y="157"/>
                      <a:pt x="223" y="127"/>
                    </a:cubicBezTo>
                    <a:cubicBezTo>
                      <a:pt x="224" y="114"/>
                      <a:pt x="219" y="107"/>
                      <a:pt x="206" y="105"/>
                    </a:cubicBezTo>
                    <a:cubicBezTo>
                      <a:pt x="178" y="101"/>
                      <a:pt x="150" y="98"/>
                      <a:pt x="122" y="93"/>
                    </a:cubicBezTo>
                    <a:cubicBezTo>
                      <a:pt x="92" y="89"/>
                      <a:pt x="62" y="84"/>
                      <a:pt x="33" y="78"/>
                    </a:cubicBezTo>
                    <a:cubicBezTo>
                      <a:pt x="13" y="73"/>
                      <a:pt x="0" y="53"/>
                      <a:pt x="3" y="34"/>
                    </a:cubicBezTo>
                    <a:cubicBezTo>
                      <a:pt x="6" y="15"/>
                      <a:pt x="22" y="1"/>
                      <a:pt x="44" y="1"/>
                    </a:cubicBezTo>
                    <a:cubicBezTo>
                      <a:pt x="50" y="1"/>
                      <a:pt x="57" y="2"/>
                      <a:pt x="63" y="2"/>
                    </a:cubicBezTo>
                    <a:cubicBezTo>
                      <a:pt x="63" y="2"/>
                      <a:pt x="64" y="1"/>
                      <a:pt x="64"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66666"/>
                  </a:solidFill>
                  <a:effectLst/>
                  <a:uLnTx/>
                  <a:uFillTx/>
                  <a:latin typeface="Arial"/>
                  <a:ea typeface="+mn-ea"/>
                  <a:cs typeface="+mn-cs"/>
                </a:endParaRPr>
              </a:p>
            </p:txBody>
          </p:sp>
          <p:sp>
            <p:nvSpPr>
              <p:cNvPr id="68" name="Freeform 10">
                <a:extLst>
                  <a:ext uri="{FF2B5EF4-FFF2-40B4-BE49-F238E27FC236}">
                    <a16:creationId xmlns:a16="http://schemas.microsoft.com/office/drawing/2014/main" id="{06F99CC9-CFD7-970F-26B9-3EC21C00BC23}"/>
                  </a:ext>
                </a:extLst>
              </p:cNvPr>
              <p:cNvSpPr>
                <a:spLocks/>
              </p:cNvSpPr>
              <p:nvPr/>
            </p:nvSpPr>
            <p:spPr bwMode="auto">
              <a:xfrm>
                <a:off x="10876977" y="-1430917"/>
                <a:ext cx="785813" cy="806450"/>
              </a:xfrm>
              <a:custGeom>
                <a:avLst/>
                <a:gdLst>
                  <a:gd name="T0" fmla="*/ 82 w 163"/>
                  <a:gd name="T1" fmla="*/ 6 h 161"/>
                  <a:gd name="T2" fmla="*/ 161 w 163"/>
                  <a:gd name="T3" fmla="*/ 81 h 161"/>
                  <a:gd name="T4" fmla="*/ 83 w 163"/>
                  <a:gd name="T5" fmla="*/ 160 h 161"/>
                  <a:gd name="T6" fmla="*/ 3 w 163"/>
                  <a:gd name="T7" fmla="*/ 83 h 161"/>
                  <a:gd name="T8" fmla="*/ 82 w 163"/>
                  <a:gd name="T9" fmla="*/ 6 h 161"/>
                </a:gdLst>
                <a:ahLst/>
                <a:cxnLst>
                  <a:cxn ang="0">
                    <a:pos x="T0" y="T1"/>
                  </a:cxn>
                  <a:cxn ang="0">
                    <a:pos x="T2" y="T3"/>
                  </a:cxn>
                  <a:cxn ang="0">
                    <a:pos x="T4" y="T5"/>
                  </a:cxn>
                  <a:cxn ang="0">
                    <a:pos x="T6" y="T7"/>
                  </a:cxn>
                  <a:cxn ang="0">
                    <a:pos x="T8" y="T9"/>
                  </a:cxn>
                </a:cxnLst>
                <a:rect l="0" t="0" r="r" b="b"/>
                <a:pathLst>
                  <a:path w="163" h="161">
                    <a:moveTo>
                      <a:pt x="82" y="6"/>
                    </a:moveTo>
                    <a:cubicBezTo>
                      <a:pt x="128" y="5"/>
                      <a:pt x="163" y="38"/>
                      <a:pt x="161" y="81"/>
                    </a:cubicBezTo>
                    <a:cubicBezTo>
                      <a:pt x="160" y="128"/>
                      <a:pt x="130" y="161"/>
                      <a:pt x="83" y="160"/>
                    </a:cubicBezTo>
                    <a:cubicBezTo>
                      <a:pt x="31" y="159"/>
                      <a:pt x="7" y="126"/>
                      <a:pt x="3" y="83"/>
                    </a:cubicBezTo>
                    <a:cubicBezTo>
                      <a:pt x="0" y="48"/>
                      <a:pt x="40" y="0"/>
                      <a:pt x="82"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66666"/>
                  </a:solidFill>
                  <a:effectLst/>
                  <a:uLnTx/>
                  <a:uFillTx/>
                  <a:latin typeface="Arial"/>
                  <a:ea typeface="+mn-ea"/>
                  <a:cs typeface="+mn-cs"/>
                </a:endParaRPr>
              </a:p>
            </p:txBody>
          </p:sp>
        </p:grpSp>
        <p:sp>
          <p:nvSpPr>
            <p:cNvPr id="30" name="Oval 29">
              <a:extLst>
                <a:ext uri="{FF2B5EF4-FFF2-40B4-BE49-F238E27FC236}">
                  <a16:creationId xmlns:a16="http://schemas.microsoft.com/office/drawing/2014/main" id="{458645E9-08B5-324F-7A08-738658E07370}"/>
                </a:ext>
              </a:extLst>
            </p:cNvPr>
            <p:cNvSpPr/>
            <p:nvPr/>
          </p:nvSpPr>
          <p:spPr>
            <a:xfrm>
              <a:off x="1018959" y="5447466"/>
              <a:ext cx="521368" cy="521368"/>
            </a:xfrm>
            <a:prstGeom prst="ellipse">
              <a:avLst/>
            </a:prstGeom>
            <a:noFill/>
            <a:ln w="38100">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66666"/>
                </a:solidFill>
                <a:effectLst/>
                <a:uLnTx/>
                <a:uFillTx/>
                <a:latin typeface="Arial"/>
                <a:ea typeface="+mn-ea"/>
                <a:cs typeface="+mn-cs"/>
              </a:endParaRPr>
            </a:p>
          </p:txBody>
        </p:sp>
        <p:grpSp>
          <p:nvGrpSpPr>
            <p:cNvPr id="51" name="Group 50">
              <a:extLst>
                <a:ext uri="{FF2B5EF4-FFF2-40B4-BE49-F238E27FC236}">
                  <a16:creationId xmlns:a16="http://schemas.microsoft.com/office/drawing/2014/main" id="{E23ADEA1-A38D-5E02-7F72-15D6BB7F0A9F}"/>
                </a:ext>
              </a:extLst>
            </p:cNvPr>
            <p:cNvGrpSpPr/>
            <p:nvPr/>
          </p:nvGrpSpPr>
          <p:grpSpPr>
            <a:xfrm>
              <a:off x="1955030" y="3785094"/>
              <a:ext cx="310051" cy="365051"/>
              <a:chOff x="977328" y="3862921"/>
              <a:chExt cx="340028" cy="400345"/>
            </a:xfrm>
          </p:grpSpPr>
          <p:cxnSp>
            <p:nvCxnSpPr>
              <p:cNvPr id="63" name="Straight Connector 62">
                <a:extLst>
                  <a:ext uri="{FF2B5EF4-FFF2-40B4-BE49-F238E27FC236}">
                    <a16:creationId xmlns:a16="http://schemas.microsoft.com/office/drawing/2014/main" id="{DFC4E1C7-A756-1980-35D3-1AB6708B31CA}"/>
                  </a:ext>
                </a:extLst>
              </p:cNvPr>
              <p:cNvCxnSpPr/>
              <p:nvPr/>
            </p:nvCxnSpPr>
            <p:spPr>
              <a:xfrm>
                <a:off x="977328" y="3862921"/>
                <a:ext cx="340028" cy="396724"/>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E6AE5529-D91E-4B8E-DACC-6906B8CF12C4}"/>
                  </a:ext>
                </a:extLst>
              </p:cNvPr>
              <p:cNvCxnSpPr/>
              <p:nvPr/>
            </p:nvCxnSpPr>
            <p:spPr>
              <a:xfrm flipH="1">
                <a:off x="977328" y="3866542"/>
                <a:ext cx="340028" cy="396724"/>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52" name="Group 51">
              <a:extLst>
                <a:ext uri="{FF2B5EF4-FFF2-40B4-BE49-F238E27FC236}">
                  <a16:creationId xmlns:a16="http://schemas.microsoft.com/office/drawing/2014/main" id="{52ADB472-B66C-1E5B-5596-0F6BCE27D285}"/>
                </a:ext>
              </a:extLst>
            </p:cNvPr>
            <p:cNvGrpSpPr/>
            <p:nvPr/>
          </p:nvGrpSpPr>
          <p:grpSpPr>
            <a:xfrm>
              <a:off x="2763929" y="4499615"/>
              <a:ext cx="310051" cy="365051"/>
              <a:chOff x="977328" y="3862921"/>
              <a:chExt cx="340028" cy="400345"/>
            </a:xfrm>
          </p:grpSpPr>
          <p:cxnSp>
            <p:nvCxnSpPr>
              <p:cNvPr id="60" name="Straight Connector 59">
                <a:extLst>
                  <a:ext uri="{FF2B5EF4-FFF2-40B4-BE49-F238E27FC236}">
                    <a16:creationId xmlns:a16="http://schemas.microsoft.com/office/drawing/2014/main" id="{C256858A-48CD-CF54-4955-47314F28F175}"/>
                  </a:ext>
                </a:extLst>
              </p:cNvPr>
              <p:cNvCxnSpPr/>
              <p:nvPr/>
            </p:nvCxnSpPr>
            <p:spPr>
              <a:xfrm>
                <a:off x="977328" y="3862921"/>
                <a:ext cx="340028" cy="396724"/>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C9B40EAA-DA47-6305-837A-98EEBA1D49F3}"/>
                  </a:ext>
                </a:extLst>
              </p:cNvPr>
              <p:cNvCxnSpPr/>
              <p:nvPr/>
            </p:nvCxnSpPr>
            <p:spPr>
              <a:xfrm flipH="1">
                <a:off x="977328" y="3866542"/>
                <a:ext cx="340028" cy="396724"/>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6FAF0C7B-AC4F-7ACB-5BCF-F3A9F0EFF771}"/>
                </a:ext>
              </a:extLst>
            </p:cNvPr>
            <p:cNvGrpSpPr/>
            <p:nvPr/>
          </p:nvGrpSpPr>
          <p:grpSpPr>
            <a:xfrm>
              <a:off x="1564391" y="4789263"/>
              <a:ext cx="310051" cy="365051"/>
              <a:chOff x="977328" y="3862921"/>
              <a:chExt cx="340028" cy="400345"/>
            </a:xfrm>
          </p:grpSpPr>
          <p:cxnSp>
            <p:nvCxnSpPr>
              <p:cNvPr id="58" name="Straight Connector 57">
                <a:extLst>
                  <a:ext uri="{FF2B5EF4-FFF2-40B4-BE49-F238E27FC236}">
                    <a16:creationId xmlns:a16="http://schemas.microsoft.com/office/drawing/2014/main" id="{46CAE0BB-C900-BC21-DF3F-092544CF2417}"/>
                  </a:ext>
                </a:extLst>
              </p:cNvPr>
              <p:cNvCxnSpPr/>
              <p:nvPr/>
            </p:nvCxnSpPr>
            <p:spPr>
              <a:xfrm>
                <a:off x="977328" y="3862921"/>
                <a:ext cx="340028" cy="396724"/>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04E4D29B-EECB-68F5-D720-70855D8429D1}"/>
                  </a:ext>
                </a:extLst>
              </p:cNvPr>
              <p:cNvCxnSpPr/>
              <p:nvPr/>
            </p:nvCxnSpPr>
            <p:spPr>
              <a:xfrm flipH="1">
                <a:off x="977328" y="3866542"/>
                <a:ext cx="340028" cy="396724"/>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AD0F5FCC-F6E9-E6DA-F5A2-0B21322B6AB7}"/>
                </a:ext>
              </a:extLst>
            </p:cNvPr>
            <p:cNvGrpSpPr/>
            <p:nvPr/>
          </p:nvGrpSpPr>
          <p:grpSpPr>
            <a:xfrm>
              <a:off x="2402510" y="5447466"/>
              <a:ext cx="310051" cy="365051"/>
              <a:chOff x="977328" y="3862921"/>
              <a:chExt cx="340028" cy="400345"/>
            </a:xfrm>
          </p:grpSpPr>
          <p:cxnSp>
            <p:nvCxnSpPr>
              <p:cNvPr id="56" name="Straight Connector 55">
                <a:extLst>
                  <a:ext uri="{FF2B5EF4-FFF2-40B4-BE49-F238E27FC236}">
                    <a16:creationId xmlns:a16="http://schemas.microsoft.com/office/drawing/2014/main" id="{FE61D944-D6B8-D823-1EBA-849ECF872962}"/>
                  </a:ext>
                </a:extLst>
              </p:cNvPr>
              <p:cNvCxnSpPr/>
              <p:nvPr/>
            </p:nvCxnSpPr>
            <p:spPr>
              <a:xfrm>
                <a:off x="977328" y="3862921"/>
                <a:ext cx="340028" cy="396724"/>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0F514DB0-F4DB-4C0D-A144-D8E1792F946E}"/>
                  </a:ext>
                </a:extLst>
              </p:cNvPr>
              <p:cNvCxnSpPr/>
              <p:nvPr/>
            </p:nvCxnSpPr>
            <p:spPr>
              <a:xfrm flipH="1">
                <a:off x="977328" y="3866542"/>
                <a:ext cx="340028" cy="396724"/>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55" name="Freeform 54">
              <a:extLst>
                <a:ext uri="{FF2B5EF4-FFF2-40B4-BE49-F238E27FC236}">
                  <a16:creationId xmlns:a16="http://schemas.microsoft.com/office/drawing/2014/main" id="{2FB977F9-3E47-F353-7C24-17764C0931A3}"/>
                </a:ext>
              </a:extLst>
            </p:cNvPr>
            <p:cNvSpPr/>
            <p:nvPr/>
          </p:nvSpPr>
          <p:spPr>
            <a:xfrm>
              <a:off x="1586436" y="4146843"/>
              <a:ext cx="1299411" cy="1672444"/>
            </a:xfrm>
            <a:custGeom>
              <a:avLst/>
              <a:gdLst>
                <a:gd name="connsiteX0" fmla="*/ 0 w 1395664"/>
                <a:gd name="connsiteY0" fmla="*/ 1684421 h 1684421"/>
                <a:gd name="connsiteX1" fmla="*/ 613611 w 1395664"/>
                <a:gd name="connsiteY1" fmla="*/ 517358 h 1684421"/>
                <a:gd name="connsiteX2" fmla="*/ 1046748 w 1395664"/>
                <a:gd name="connsiteY2" fmla="*/ 36095 h 1684421"/>
                <a:gd name="connsiteX3" fmla="*/ 1395664 w 1395664"/>
                <a:gd name="connsiteY3" fmla="*/ 0 h 1684421"/>
                <a:gd name="connsiteX0" fmla="*/ 0 w 1395664"/>
                <a:gd name="connsiteY0" fmla="*/ 1684421 h 1684481"/>
                <a:gd name="connsiteX1" fmla="*/ 613611 w 1395664"/>
                <a:gd name="connsiteY1" fmla="*/ 517358 h 1684481"/>
                <a:gd name="connsiteX2" fmla="*/ 1046748 w 1395664"/>
                <a:gd name="connsiteY2" fmla="*/ 36095 h 1684481"/>
                <a:gd name="connsiteX3" fmla="*/ 1395664 w 1395664"/>
                <a:gd name="connsiteY3" fmla="*/ 0 h 1684481"/>
                <a:gd name="connsiteX0" fmla="*/ 0 w 1395664"/>
                <a:gd name="connsiteY0" fmla="*/ 1684421 h 1684481"/>
                <a:gd name="connsiteX1" fmla="*/ 613611 w 1395664"/>
                <a:gd name="connsiteY1" fmla="*/ 517358 h 1684481"/>
                <a:gd name="connsiteX2" fmla="*/ 1046748 w 1395664"/>
                <a:gd name="connsiteY2" fmla="*/ 36095 h 1684481"/>
                <a:gd name="connsiteX3" fmla="*/ 1395664 w 1395664"/>
                <a:gd name="connsiteY3" fmla="*/ 0 h 1684481"/>
                <a:gd name="connsiteX0" fmla="*/ 0 w 1395664"/>
                <a:gd name="connsiteY0" fmla="*/ 1684421 h 1684475"/>
                <a:gd name="connsiteX1" fmla="*/ 649706 w 1395664"/>
                <a:gd name="connsiteY1" fmla="*/ 421105 h 1684475"/>
                <a:gd name="connsiteX2" fmla="*/ 1046748 w 1395664"/>
                <a:gd name="connsiteY2" fmla="*/ 36095 h 1684475"/>
                <a:gd name="connsiteX3" fmla="*/ 1395664 w 1395664"/>
                <a:gd name="connsiteY3" fmla="*/ 0 h 1684475"/>
                <a:gd name="connsiteX0" fmla="*/ 0 w 1395664"/>
                <a:gd name="connsiteY0" fmla="*/ 1684421 h 1684475"/>
                <a:gd name="connsiteX1" fmla="*/ 649706 w 1395664"/>
                <a:gd name="connsiteY1" fmla="*/ 421105 h 1684475"/>
                <a:gd name="connsiteX2" fmla="*/ 1046748 w 1395664"/>
                <a:gd name="connsiteY2" fmla="*/ 36095 h 1684475"/>
                <a:gd name="connsiteX3" fmla="*/ 1395664 w 1395664"/>
                <a:gd name="connsiteY3" fmla="*/ 0 h 1684475"/>
                <a:gd name="connsiteX0" fmla="*/ 0 w 1395664"/>
                <a:gd name="connsiteY0" fmla="*/ 1684421 h 1684475"/>
                <a:gd name="connsiteX1" fmla="*/ 649706 w 1395664"/>
                <a:gd name="connsiteY1" fmla="*/ 421105 h 1684475"/>
                <a:gd name="connsiteX2" fmla="*/ 938464 w 1395664"/>
                <a:gd name="connsiteY2" fmla="*/ 0 h 1684475"/>
                <a:gd name="connsiteX3" fmla="*/ 1395664 w 1395664"/>
                <a:gd name="connsiteY3" fmla="*/ 0 h 1684475"/>
                <a:gd name="connsiteX0" fmla="*/ 0 w 1287380"/>
                <a:gd name="connsiteY0" fmla="*/ 1684421 h 1684475"/>
                <a:gd name="connsiteX1" fmla="*/ 649706 w 1287380"/>
                <a:gd name="connsiteY1" fmla="*/ 421105 h 1684475"/>
                <a:gd name="connsiteX2" fmla="*/ 938464 w 1287380"/>
                <a:gd name="connsiteY2" fmla="*/ 0 h 1684475"/>
                <a:gd name="connsiteX3" fmla="*/ 1287380 w 1287380"/>
                <a:gd name="connsiteY3" fmla="*/ 36095 h 1684475"/>
                <a:gd name="connsiteX0" fmla="*/ 0 w 938464"/>
                <a:gd name="connsiteY0" fmla="*/ 1684421 h 1684475"/>
                <a:gd name="connsiteX1" fmla="*/ 649706 w 938464"/>
                <a:gd name="connsiteY1" fmla="*/ 421105 h 1684475"/>
                <a:gd name="connsiteX2" fmla="*/ 938464 w 938464"/>
                <a:gd name="connsiteY2" fmla="*/ 0 h 1684475"/>
                <a:gd name="connsiteX0" fmla="*/ 0 w 1299411"/>
                <a:gd name="connsiteY0" fmla="*/ 1672390 h 1672444"/>
                <a:gd name="connsiteX1" fmla="*/ 649706 w 1299411"/>
                <a:gd name="connsiteY1" fmla="*/ 409074 h 1672444"/>
                <a:gd name="connsiteX2" fmla="*/ 1299411 w 1299411"/>
                <a:gd name="connsiteY2" fmla="*/ 0 h 1672444"/>
                <a:gd name="connsiteX0" fmla="*/ 0 w 1299411"/>
                <a:gd name="connsiteY0" fmla="*/ 1672390 h 1672444"/>
                <a:gd name="connsiteX1" fmla="*/ 649706 w 1299411"/>
                <a:gd name="connsiteY1" fmla="*/ 409074 h 1672444"/>
                <a:gd name="connsiteX2" fmla="*/ 1299411 w 1299411"/>
                <a:gd name="connsiteY2" fmla="*/ 0 h 1672444"/>
                <a:gd name="connsiteX0" fmla="*/ 0 w 1299411"/>
                <a:gd name="connsiteY0" fmla="*/ 1672390 h 1672444"/>
                <a:gd name="connsiteX1" fmla="*/ 649706 w 1299411"/>
                <a:gd name="connsiteY1" fmla="*/ 409074 h 1672444"/>
                <a:gd name="connsiteX2" fmla="*/ 1299411 w 1299411"/>
                <a:gd name="connsiteY2" fmla="*/ 0 h 1672444"/>
              </a:gdLst>
              <a:ahLst/>
              <a:cxnLst>
                <a:cxn ang="0">
                  <a:pos x="connsiteX0" y="connsiteY0"/>
                </a:cxn>
                <a:cxn ang="0">
                  <a:pos x="connsiteX1" y="connsiteY1"/>
                </a:cxn>
                <a:cxn ang="0">
                  <a:pos x="connsiteX2" y="connsiteY2"/>
                </a:cxn>
              </a:cxnLst>
              <a:rect l="l" t="t" r="r" b="b"/>
              <a:pathLst>
                <a:path w="1299411" h="1672444">
                  <a:moveTo>
                    <a:pt x="0" y="1672390"/>
                  </a:moveTo>
                  <a:cubicBezTo>
                    <a:pt x="938463" y="1680411"/>
                    <a:pt x="445169" y="798095"/>
                    <a:pt x="649706" y="409074"/>
                  </a:cubicBezTo>
                  <a:cubicBezTo>
                    <a:pt x="794085" y="-28074"/>
                    <a:pt x="1094873" y="28073"/>
                    <a:pt x="1299411" y="0"/>
                  </a:cubicBezTo>
                </a:path>
              </a:pathLst>
            </a:custGeom>
            <a:noFill/>
            <a:ln w="38100">
              <a:solidFill>
                <a:schemeClr val="tx2"/>
              </a:solidFill>
              <a:prstDash val="dash"/>
              <a:miter lim="800000"/>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66666"/>
                </a:solidFill>
                <a:effectLst/>
                <a:uLnTx/>
                <a:uFillTx/>
                <a:latin typeface="Arial"/>
                <a:ea typeface="+mn-ea"/>
                <a:cs typeface="+mn-cs"/>
              </a:endParaRPr>
            </a:p>
          </p:txBody>
        </p:sp>
      </p:grpSp>
    </p:spTree>
    <p:extLst>
      <p:ext uri="{BB962C8B-B14F-4D97-AF65-F5344CB8AC3E}">
        <p14:creationId xmlns:p14="http://schemas.microsoft.com/office/powerpoint/2010/main" val="29138413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9065B24-E0EB-E54C-DF7F-31C9DCBD9844}"/>
              </a:ext>
            </a:extLst>
          </p:cNvPr>
          <p:cNvSpPr>
            <a:spLocks noGrp="1"/>
          </p:cNvSpPr>
          <p:nvPr>
            <p:ph type="title"/>
          </p:nvPr>
        </p:nvSpPr>
        <p:spPr>
          <a:xfrm>
            <a:off x="5007625" y="881063"/>
            <a:ext cx="6197523" cy="1329595"/>
          </a:xfrm>
        </p:spPr>
        <p:txBody>
          <a:bodyPr/>
          <a:lstStyle/>
          <a:p>
            <a:r>
              <a:rPr lang="en-US" dirty="0">
                <a:solidFill>
                  <a:schemeClr val="bg1"/>
                </a:solidFill>
              </a:rPr>
              <a:t>Purchasing Products or Services</a:t>
            </a:r>
          </a:p>
        </p:txBody>
      </p:sp>
      <p:pic>
        <p:nvPicPr>
          <p:cNvPr id="3" name="Picture 2" descr="A person sitting at a table holding papers and interacting with their laptop.">
            <a:extLst>
              <a:ext uri="{FF2B5EF4-FFF2-40B4-BE49-F238E27FC236}">
                <a16:creationId xmlns:a16="http://schemas.microsoft.com/office/drawing/2014/main" id="{B1497280-2F49-8272-34EC-3341C823A0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307" y="2353863"/>
            <a:ext cx="4583538" cy="3055692"/>
          </a:xfrm>
          <a:prstGeom prst="rect">
            <a:avLst/>
          </a:prstGeom>
        </p:spPr>
      </p:pic>
      <p:sp>
        <p:nvSpPr>
          <p:cNvPr id="5" name="Text Placeholder 4"/>
          <p:cNvSpPr>
            <a:spLocks noGrp="1"/>
          </p:cNvSpPr>
          <p:nvPr>
            <p:ph type="body" sz="quarter" idx="14"/>
          </p:nvPr>
        </p:nvSpPr>
        <p:spPr>
          <a:xfrm>
            <a:off x="5234794" y="2061146"/>
            <a:ext cx="6265057" cy="3641127"/>
          </a:xfrm>
        </p:spPr>
        <p:txBody>
          <a:bodyPr>
            <a:normAutofit/>
          </a:bodyPr>
          <a:lstStyle/>
          <a:p>
            <a:pPr>
              <a:lnSpc>
                <a:spcPct val="200000"/>
              </a:lnSpc>
            </a:pPr>
            <a:r>
              <a:rPr lang="en-US" sz="2400" dirty="0"/>
              <a:t>Make sure your RFP’s include requirements for accessibility</a:t>
            </a:r>
          </a:p>
          <a:p>
            <a:pPr marL="0" indent="0">
              <a:buNone/>
            </a:pPr>
            <a:endParaRPr lang="en-US" dirty="0"/>
          </a:p>
        </p:txBody>
      </p:sp>
      <p:pic>
        <p:nvPicPr>
          <p:cNvPr id="6" name="Google Shape;37;p1" descr="TPGi Logo">
            <a:extLst>
              <a:ext uri="{FF2B5EF4-FFF2-40B4-BE49-F238E27FC236}">
                <a16:creationId xmlns:a16="http://schemas.microsoft.com/office/drawing/2014/main" id="{E3E219B0-FF49-43BA-6A21-722F71067E75}"/>
              </a:ext>
            </a:extLst>
          </p:cNvPr>
          <p:cNvPicPr preferRelativeResize="0"/>
          <p:nvPr/>
        </p:nvPicPr>
        <p:blipFill rotWithShape="1">
          <a:blip r:embed="rId4">
            <a:alphaModFix/>
          </a:blip>
          <a:srcRect/>
          <a:stretch/>
        </p:blipFill>
        <p:spPr>
          <a:xfrm>
            <a:off x="10458104" y="5975051"/>
            <a:ext cx="1168374" cy="424863"/>
          </a:xfrm>
          <a:prstGeom prst="rect">
            <a:avLst/>
          </a:prstGeom>
          <a:noFill/>
          <a:ln>
            <a:noFill/>
          </a:ln>
        </p:spPr>
      </p:pic>
      <p:sp>
        <p:nvSpPr>
          <p:cNvPr id="69" name="Slide Number Placeholder 5">
            <a:extLst>
              <a:ext uri="{FF2B5EF4-FFF2-40B4-BE49-F238E27FC236}">
                <a16:creationId xmlns:a16="http://schemas.microsoft.com/office/drawing/2014/main" id="{9762123B-A7F9-49F5-8B77-A837BD25DCE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8F61AF13-11BC-4357-89F3-660C939FF256}" type="slidenum">
              <a:rPr kumimoji="0" lang="en-US" sz="9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35</a:t>
            </a:fld>
            <a:endParaRPr kumimoji="0" lang="en-US" sz="9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5126370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51A684A9-B577-EDF2-842D-D36C68DB152F}"/>
              </a:ext>
            </a:extLst>
          </p:cNvPr>
          <p:cNvSpPr>
            <a:spLocks noGrp="1"/>
          </p:cNvSpPr>
          <p:nvPr>
            <p:ph type="title"/>
          </p:nvPr>
        </p:nvSpPr>
        <p:spPr>
          <a:xfrm>
            <a:off x="5007625" y="881063"/>
            <a:ext cx="6197523" cy="886397"/>
          </a:xfrm>
        </p:spPr>
        <p:txBody>
          <a:bodyPr/>
          <a:lstStyle/>
          <a:p>
            <a:r>
              <a:rPr lang="en-US" dirty="0">
                <a:solidFill>
                  <a:schemeClr val="bg1"/>
                </a:solidFill>
              </a:rPr>
              <a:t>Hire a 3</a:t>
            </a:r>
            <a:r>
              <a:rPr lang="en-US" baseline="30000" dirty="0">
                <a:solidFill>
                  <a:schemeClr val="bg1"/>
                </a:solidFill>
              </a:rPr>
              <a:t>rd</a:t>
            </a:r>
            <a:r>
              <a:rPr lang="en-US" dirty="0">
                <a:solidFill>
                  <a:schemeClr val="bg1"/>
                </a:solidFill>
              </a:rPr>
              <a:t> Party to Verify Your Accessibility</a:t>
            </a:r>
          </a:p>
        </p:txBody>
      </p:sp>
      <p:pic>
        <p:nvPicPr>
          <p:cNvPr id="11" name="Content Placeholder 4" descr="A person sitting at a desk in front of three computers review code.">
            <a:extLst>
              <a:ext uri="{FF2B5EF4-FFF2-40B4-BE49-F238E27FC236}">
                <a16:creationId xmlns:a16="http://schemas.microsoft.com/office/drawing/2014/main" id="{D5D026F8-99AA-1778-EADB-54A7F86D8D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018" y="2353864"/>
            <a:ext cx="4583538" cy="3055692"/>
          </a:xfrm>
          <a:prstGeom prst="rect">
            <a:avLst/>
          </a:prstGeom>
        </p:spPr>
      </p:pic>
      <p:sp>
        <p:nvSpPr>
          <p:cNvPr id="6" name="Text Placeholder 4">
            <a:extLst>
              <a:ext uri="{FF2B5EF4-FFF2-40B4-BE49-F238E27FC236}">
                <a16:creationId xmlns:a16="http://schemas.microsoft.com/office/drawing/2014/main" id="{C7EF1314-98A8-DFF8-6687-A5D0EE9F43DE}"/>
              </a:ext>
            </a:extLst>
          </p:cNvPr>
          <p:cNvSpPr txBox="1">
            <a:spLocks/>
          </p:cNvSpPr>
          <p:nvPr/>
        </p:nvSpPr>
        <p:spPr>
          <a:xfrm>
            <a:off x="5234794" y="2061146"/>
            <a:ext cx="6265057" cy="2930579"/>
          </a:xfrm>
          <a:prstGeom prst="rect">
            <a:avLst/>
          </a:prstGeom>
        </p:spPr>
        <p:txBody>
          <a:bodyPr vert="horz" lIns="0" tIns="0" rIns="0" bIns="0" rtlCol="0">
            <a:normAutofit/>
          </a:bodyPr>
          <a:lst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2200" kern="1200">
                <a:solidFill>
                  <a:schemeClr val="bg2"/>
                </a:solidFill>
                <a:latin typeface="+mn-lt"/>
                <a:ea typeface="+mn-ea"/>
                <a:cs typeface="+mn-cs"/>
              </a:defRPr>
            </a:lvl1pPr>
            <a:lvl2pPr marL="466344" indent="-228600" algn="l" defTabSz="914400" rtl="0" eaLnBrk="1" latinLnBrk="0" hangingPunct="1">
              <a:lnSpc>
                <a:spcPct val="100000"/>
              </a:lnSpc>
              <a:spcBef>
                <a:spcPts val="0"/>
              </a:spcBef>
              <a:spcAft>
                <a:spcPts val="600"/>
              </a:spcAft>
              <a:buFont typeface="Arial" panose="020B0604020202020204" pitchFamily="34" charset="0"/>
              <a:buChar char="–"/>
              <a:defRPr sz="2200" kern="1200">
                <a:solidFill>
                  <a:schemeClr val="bg2"/>
                </a:solidFill>
                <a:latin typeface="+mn-lt"/>
                <a:ea typeface="+mn-ea"/>
                <a:cs typeface="+mn-cs"/>
              </a:defRPr>
            </a:lvl2pPr>
            <a:lvl3pPr marL="685800" indent="-230188" algn="l" defTabSz="914400" rtl="0" eaLnBrk="1" latinLnBrk="0" hangingPunct="1">
              <a:lnSpc>
                <a:spcPct val="100000"/>
              </a:lnSpc>
              <a:spcBef>
                <a:spcPts val="0"/>
              </a:spcBef>
              <a:spcAft>
                <a:spcPts val="600"/>
              </a:spcAft>
              <a:buFont typeface="Wingdings" panose="05000000000000000000" pitchFamily="2" charset="2"/>
              <a:buChar char="§"/>
              <a:defRPr sz="2000" kern="1200">
                <a:solidFill>
                  <a:schemeClr val="bg2"/>
                </a:solidFill>
                <a:latin typeface="+mn-lt"/>
                <a:ea typeface="+mn-ea"/>
                <a:cs typeface="+mn-cs"/>
              </a:defRPr>
            </a:lvl3pPr>
            <a:lvl4pPr marL="914400" indent="-220663"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bg2"/>
                </a:solidFill>
                <a:latin typeface="+mn-lt"/>
                <a:ea typeface="+mn-ea"/>
                <a:cs typeface="+mn-cs"/>
              </a:defRPr>
            </a:lvl4pPr>
            <a:lvl5pPr marL="1143000" indent="-2317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bg2"/>
                </a:solidFill>
                <a:latin typeface="+mn-lt"/>
                <a:ea typeface="+mn-ea"/>
                <a:cs typeface="+mn-cs"/>
              </a:defRPr>
            </a:lvl5pPr>
            <a:lvl6pPr marL="1371600" indent="-228600" algn="l" defTabSz="914400" rtl="0" eaLnBrk="1" latinLnBrk="0" hangingPunct="1">
              <a:spcBef>
                <a:spcPts val="0"/>
              </a:spcBef>
              <a:spcAft>
                <a:spcPts val="600"/>
              </a:spcAft>
              <a:buFont typeface="Arial" panose="020B0604020202020204" pitchFamily="34" charset="0"/>
              <a:buChar char="-"/>
              <a:defRPr sz="1600" kern="1200" baseline="0">
                <a:solidFill>
                  <a:schemeClr val="bg1"/>
                </a:solidFill>
                <a:latin typeface="+mn-lt"/>
                <a:ea typeface="+mn-ea"/>
                <a:cs typeface="+mn-cs"/>
              </a:defRPr>
            </a:lvl6pPr>
            <a:lvl7pPr marL="1600200" indent="-228600" algn="l" defTabSz="914400" rtl="0" eaLnBrk="1" latinLnBrk="0" hangingPunct="1">
              <a:spcBef>
                <a:spcPts val="0"/>
              </a:spcBef>
              <a:spcAft>
                <a:spcPts val="600"/>
              </a:spcAft>
              <a:buFont typeface="Arial" panose="020B0604020202020204" pitchFamily="34" charset="0"/>
              <a:buChar char="-"/>
              <a:defRPr sz="1600" kern="1200" baseline="0">
                <a:solidFill>
                  <a:schemeClr val="bg1"/>
                </a:solidFill>
                <a:latin typeface="+mn-lt"/>
                <a:ea typeface="+mn-ea"/>
                <a:cs typeface="+mn-cs"/>
              </a:defRPr>
            </a:lvl7pPr>
            <a:lvl8pPr marL="1828800" indent="-228600" algn="l" defTabSz="914400" rtl="0" eaLnBrk="1" latinLnBrk="0" hangingPunct="1">
              <a:spcBef>
                <a:spcPts val="0"/>
              </a:spcBef>
              <a:spcAft>
                <a:spcPts val="600"/>
              </a:spcAft>
              <a:buFont typeface="Arial" panose="020B0604020202020204" pitchFamily="34" charset="0"/>
              <a:buChar char="-"/>
              <a:defRPr sz="1600" kern="1200" baseline="0">
                <a:solidFill>
                  <a:schemeClr val="bg1"/>
                </a:solidFill>
                <a:latin typeface="+mn-lt"/>
                <a:ea typeface="+mn-ea"/>
                <a:cs typeface="+mn-cs"/>
              </a:defRPr>
            </a:lvl8pPr>
            <a:lvl9pPr marL="2057400" indent="-228600" algn="l" defTabSz="914400" rtl="0" eaLnBrk="1" latinLnBrk="0" hangingPunct="1">
              <a:spcBef>
                <a:spcPts val="0"/>
              </a:spcBef>
              <a:spcAft>
                <a:spcPts val="600"/>
              </a:spcAft>
              <a:buFont typeface="Arial" panose="020B0604020202020204" pitchFamily="34" charset="0"/>
              <a:buChar char="-"/>
              <a:defRPr sz="1600" kern="1200" baseline="0">
                <a:solidFill>
                  <a:schemeClr val="bg1"/>
                </a:solidFill>
                <a:latin typeface="+mn-lt"/>
                <a:ea typeface="+mn-ea"/>
                <a:cs typeface="+mn-cs"/>
              </a:defRPr>
            </a:lvl9pPr>
          </a:lstStyle>
          <a:p>
            <a:r>
              <a:rPr lang="en-US" sz="2400" dirty="0"/>
              <a:t>Review your website and POS applications accessibility</a:t>
            </a:r>
          </a:p>
          <a:p>
            <a:r>
              <a:rPr lang="en-US" sz="2400" dirty="0"/>
              <a:t>Hardware/software review of self-service kiosks</a:t>
            </a:r>
          </a:p>
        </p:txBody>
      </p:sp>
      <p:pic>
        <p:nvPicPr>
          <p:cNvPr id="12" name="Google Shape;37;p1" descr="TPGi Logo">
            <a:extLst>
              <a:ext uri="{FF2B5EF4-FFF2-40B4-BE49-F238E27FC236}">
                <a16:creationId xmlns:a16="http://schemas.microsoft.com/office/drawing/2014/main" id="{3DA6B89F-A764-BFD6-8B96-6C86660DFB9B}"/>
              </a:ext>
            </a:extLst>
          </p:cNvPr>
          <p:cNvPicPr preferRelativeResize="0"/>
          <p:nvPr/>
        </p:nvPicPr>
        <p:blipFill rotWithShape="1">
          <a:blip r:embed="rId4">
            <a:alphaModFix/>
          </a:blip>
          <a:srcRect/>
          <a:stretch/>
        </p:blipFill>
        <p:spPr>
          <a:xfrm>
            <a:off x="10458104" y="5975051"/>
            <a:ext cx="1168374" cy="424863"/>
          </a:xfrm>
          <a:prstGeom prst="rect">
            <a:avLst/>
          </a:prstGeom>
          <a:noFill/>
          <a:ln>
            <a:noFill/>
          </a:ln>
        </p:spPr>
      </p:pic>
      <p:sp>
        <p:nvSpPr>
          <p:cNvPr id="69" name="Slide Number Placeholder 5">
            <a:extLst>
              <a:ext uri="{FF2B5EF4-FFF2-40B4-BE49-F238E27FC236}">
                <a16:creationId xmlns:a16="http://schemas.microsoft.com/office/drawing/2014/main" id="{9762123B-A7F9-49F5-8B77-A837BD25DCE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8F61AF13-11BC-4357-89F3-660C939FF256}" type="slidenum">
              <a:rPr kumimoji="0" lang="en-US" sz="9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36</a:t>
            </a:fld>
            <a:endParaRPr kumimoji="0" lang="en-US" sz="9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8314987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51A684A9-B577-EDF2-842D-D36C68DB152F}"/>
              </a:ext>
            </a:extLst>
          </p:cNvPr>
          <p:cNvSpPr>
            <a:spLocks noGrp="1"/>
          </p:cNvSpPr>
          <p:nvPr>
            <p:ph type="title"/>
          </p:nvPr>
        </p:nvSpPr>
        <p:spPr>
          <a:xfrm>
            <a:off x="5007625" y="881063"/>
            <a:ext cx="6197523" cy="886397"/>
          </a:xfrm>
        </p:spPr>
        <p:txBody>
          <a:bodyPr/>
          <a:lstStyle/>
          <a:p>
            <a:r>
              <a:rPr lang="en-US" dirty="0">
                <a:solidFill>
                  <a:schemeClr val="bg1"/>
                </a:solidFill>
              </a:rPr>
              <a:t>Monitor Your Content to Ensure it is Still Accessible</a:t>
            </a:r>
          </a:p>
        </p:txBody>
      </p:sp>
      <p:sp>
        <p:nvSpPr>
          <p:cNvPr id="6" name="Text Placeholder 4">
            <a:extLst>
              <a:ext uri="{FF2B5EF4-FFF2-40B4-BE49-F238E27FC236}">
                <a16:creationId xmlns:a16="http://schemas.microsoft.com/office/drawing/2014/main" id="{C7EF1314-98A8-DFF8-6687-A5D0EE9F43DE}"/>
              </a:ext>
            </a:extLst>
          </p:cNvPr>
          <p:cNvSpPr txBox="1">
            <a:spLocks/>
          </p:cNvSpPr>
          <p:nvPr/>
        </p:nvSpPr>
        <p:spPr>
          <a:xfrm>
            <a:off x="5234794" y="2061147"/>
            <a:ext cx="6265057" cy="2639754"/>
          </a:xfrm>
          <a:prstGeom prst="rect">
            <a:avLst/>
          </a:prstGeom>
        </p:spPr>
        <p:txBody>
          <a:bodyPr vert="horz" lIns="0" tIns="0" rIns="0" bIns="0" rtlCol="0">
            <a:normAutofit/>
          </a:bodyPr>
          <a:lst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2200" kern="1200">
                <a:solidFill>
                  <a:schemeClr val="bg2"/>
                </a:solidFill>
                <a:latin typeface="+mn-lt"/>
                <a:ea typeface="+mn-ea"/>
                <a:cs typeface="+mn-cs"/>
              </a:defRPr>
            </a:lvl1pPr>
            <a:lvl2pPr marL="466344" indent="-228600" algn="l" defTabSz="914400" rtl="0" eaLnBrk="1" latinLnBrk="0" hangingPunct="1">
              <a:lnSpc>
                <a:spcPct val="100000"/>
              </a:lnSpc>
              <a:spcBef>
                <a:spcPts val="0"/>
              </a:spcBef>
              <a:spcAft>
                <a:spcPts val="600"/>
              </a:spcAft>
              <a:buFont typeface="Arial" panose="020B0604020202020204" pitchFamily="34" charset="0"/>
              <a:buChar char="–"/>
              <a:defRPr sz="2200" kern="1200">
                <a:solidFill>
                  <a:schemeClr val="bg2"/>
                </a:solidFill>
                <a:latin typeface="+mn-lt"/>
                <a:ea typeface="+mn-ea"/>
                <a:cs typeface="+mn-cs"/>
              </a:defRPr>
            </a:lvl2pPr>
            <a:lvl3pPr marL="685800" indent="-230188" algn="l" defTabSz="914400" rtl="0" eaLnBrk="1" latinLnBrk="0" hangingPunct="1">
              <a:lnSpc>
                <a:spcPct val="100000"/>
              </a:lnSpc>
              <a:spcBef>
                <a:spcPts val="0"/>
              </a:spcBef>
              <a:spcAft>
                <a:spcPts val="600"/>
              </a:spcAft>
              <a:buFont typeface="Wingdings" panose="05000000000000000000" pitchFamily="2" charset="2"/>
              <a:buChar char="§"/>
              <a:defRPr sz="2000" kern="1200">
                <a:solidFill>
                  <a:schemeClr val="bg2"/>
                </a:solidFill>
                <a:latin typeface="+mn-lt"/>
                <a:ea typeface="+mn-ea"/>
                <a:cs typeface="+mn-cs"/>
              </a:defRPr>
            </a:lvl3pPr>
            <a:lvl4pPr marL="914400" indent="-220663"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bg2"/>
                </a:solidFill>
                <a:latin typeface="+mn-lt"/>
                <a:ea typeface="+mn-ea"/>
                <a:cs typeface="+mn-cs"/>
              </a:defRPr>
            </a:lvl4pPr>
            <a:lvl5pPr marL="1143000" indent="-2317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bg2"/>
                </a:solidFill>
                <a:latin typeface="+mn-lt"/>
                <a:ea typeface="+mn-ea"/>
                <a:cs typeface="+mn-cs"/>
              </a:defRPr>
            </a:lvl5pPr>
            <a:lvl6pPr marL="1371600" indent="-228600" algn="l" defTabSz="914400" rtl="0" eaLnBrk="1" latinLnBrk="0" hangingPunct="1">
              <a:spcBef>
                <a:spcPts val="0"/>
              </a:spcBef>
              <a:spcAft>
                <a:spcPts val="600"/>
              </a:spcAft>
              <a:buFont typeface="Arial" panose="020B0604020202020204" pitchFamily="34" charset="0"/>
              <a:buChar char="-"/>
              <a:defRPr sz="1600" kern="1200" baseline="0">
                <a:solidFill>
                  <a:schemeClr val="bg1"/>
                </a:solidFill>
                <a:latin typeface="+mn-lt"/>
                <a:ea typeface="+mn-ea"/>
                <a:cs typeface="+mn-cs"/>
              </a:defRPr>
            </a:lvl6pPr>
            <a:lvl7pPr marL="1600200" indent="-228600" algn="l" defTabSz="914400" rtl="0" eaLnBrk="1" latinLnBrk="0" hangingPunct="1">
              <a:spcBef>
                <a:spcPts val="0"/>
              </a:spcBef>
              <a:spcAft>
                <a:spcPts val="600"/>
              </a:spcAft>
              <a:buFont typeface="Arial" panose="020B0604020202020204" pitchFamily="34" charset="0"/>
              <a:buChar char="-"/>
              <a:defRPr sz="1600" kern="1200" baseline="0">
                <a:solidFill>
                  <a:schemeClr val="bg1"/>
                </a:solidFill>
                <a:latin typeface="+mn-lt"/>
                <a:ea typeface="+mn-ea"/>
                <a:cs typeface="+mn-cs"/>
              </a:defRPr>
            </a:lvl7pPr>
            <a:lvl8pPr marL="1828800" indent="-228600" algn="l" defTabSz="914400" rtl="0" eaLnBrk="1" latinLnBrk="0" hangingPunct="1">
              <a:spcBef>
                <a:spcPts val="0"/>
              </a:spcBef>
              <a:spcAft>
                <a:spcPts val="600"/>
              </a:spcAft>
              <a:buFont typeface="Arial" panose="020B0604020202020204" pitchFamily="34" charset="0"/>
              <a:buChar char="-"/>
              <a:defRPr sz="1600" kern="1200" baseline="0">
                <a:solidFill>
                  <a:schemeClr val="bg1"/>
                </a:solidFill>
                <a:latin typeface="+mn-lt"/>
                <a:ea typeface="+mn-ea"/>
                <a:cs typeface="+mn-cs"/>
              </a:defRPr>
            </a:lvl8pPr>
            <a:lvl9pPr marL="2057400" indent="-228600" algn="l" defTabSz="914400" rtl="0" eaLnBrk="1" latinLnBrk="0" hangingPunct="1">
              <a:spcBef>
                <a:spcPts val="0"/>
              </a:spcBef>
              <a:spcAft>
                <a:spcPts val="600"/>
              </a:spcAft>
              <a:buFont typeface="Arial" panose="020B0604020202020204" pitchFamily="34" charset="0"/>
              <a:buChar char="-"/>
              <a:defRPr sz="1600" kern="1200" baseline="0">
                <a:solidFill>
                  <a:schemeClr val="bg1"/>
                </a:solidFill>
                <a:latin typeface="+mn-lt"/>
                <a:ea typeface="+mn-ea"/>
                <a:cs typeface="+mn-cs"/>
              </a:defRPr>
            </a:lvl9pPr>
          </a:lstStyle>
          <a:p>
            <a:r>
              <a:rPr lang="en-US" sz="2400" dirty="0" err="1"/>
              <a:t>TPGi’s</a:t>
            </a:r>
            <a:r>
              <a:rPr lang="en-US" sz="2400" dirty="0"/>
              <a:t> ARC Monitoring is an easy way to scan your website for accessibility issues and track fluctuations</a:t>
            </a:r>
          </a:p>
        </p:txBody>
      </p:sp>
      <p:grpSp>
        <p:nvGrpSpPr>
          <p:cNvPr id="14" name="Group 13" descr="ARC Monitoring dashboard view. Displaying overall accessibility issues across all pages on a domain.">
            <a:extLst>
              <a:ext uri="{FF2B5EF4-FFF2-40B4-BE49-F238E27FC236}">
                <a16:creationId xmlns:a16="http://schemas.microsoft.com/office/drawing/2014/main" id="{2258FB1F-5BF5-7AC9-5F0A-307D1CA89152}"/>
              </a:ext>
            </a:extLst>
          </p:cNvPr>
          <p:cNvGrpSpPr/>
          <p:nvPr/>
        </p:nvGrpSpPr>
        <p:grpSpPr>
          <a:xfrm>
            <a:off x="-481086" y="2590051"/>
            <a:ext cx="4938786" cy="2853236"/>
            <a:chOff x="1679826" y="1725214"/>
            <a:chExt cx="6655597" cy="3845073"/>
          </a:xfrm>
        </p:grpSpPr>
        <p:pic>
          <p:nvPicPr>
            <p:cNvPr id="12" name="Content Placeholder 10" descr="ARC Monitoring dashboard view. Displaying overall accessibility issues across all pages on a domain.">
              <a:extLst>
                <a:ext uri="{FF2B5EF4-FFF2-40B4-BE49-F238E27FC236}">
                  <a16:creationId xmlns:a16="http://schemas.microsoft.com/office/drawing/2014/main" id="{B515BC22-63FB-1507-2FB3-B36F04240B0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679826" y="1725214"/>
              <a:ext cx="6655597" cy="3845073"/>
            </a:xfrm>
            <a:prstGeom prst="rect">
              <a:avLst/>
            </a:prstGeom>
          </p:spPr>
        </p:pic>
        <p:pic>
          <p:nvPicPr>
            <p:cNvPr id="13" name="Picture 4" descr="ARC Monitoring dashboard view. Displaying overall accessibility issues across all pages on a domain.">
              <a:extLst>
                <a:ext uri="{FF2B5EF4-FFF2-40B4-BE49-F238E27FC236}">
                  <a16:creationId xmlns:a16="http://schemas.microsoft.com/office/drawing/2014/main" id="{E3029F58-CFE0-22E3-5D94-88BDCB2A30E7}"/>
                </a:ext>
              </a:extLst>
            </p:cNvPr>
            <p:cNvPicPr>
              <a:picLocks noChangeAspect="1"/>
            </p:cNvPicPr>
            <p:nvPr/>
          </p:nvPicPr>
          <p:blipFill rotWithShape="1">
            <a:blip r:embed="rId4"/>
            <a:srcRect r="24250"/>
            <a:stretch/>
          </p:blipFill>
          <p:spPr>
            <a:xfrm>
              <a:off x="2491435" y="2000066"/>
              <a:ext cx="5046311" cy="3167355"/>
            </a:xfrm>
            <a:prstGeom prst="rect">
              <a:avLst/>
            </a:prstGeom>
          </p:spPr>
        </p:pic>
      </p:grpSp>
      <p:pic>
        <p:nvPicPr>
          <p:cNvPr id="9" name="Google Shape;37;p1" descr="TPGi Logo">
            <a:extLst>
              <a:ext uri="{FF2B5EF4-FFF2-40B4-BE49-F238E27FC236}">
                <a16:creationId xmlns:a16="http://schemas.microsoft.com/office/drawing/2014/main" id="{3800A041-3961-945C-9EC0-9DDB941DCE30}"/>
              </a:ext>
            </a:extLst>
          </p:cNvPr>
          <p:cNvPicPr preferRelativeResize="0"/>
          <p:nvPr/>
        </p:nvPicPr>
        <p:blipFill rotWithShape="1">
          <a:blip r:embed="rId5">
            <a:alphaModFix/>
          </a:blip>
          <a:srcRect/>
          <a:stretch/>
        </p:blipFill>
        <p:spPr>
          <a:xfrm>
            <a:off x="10458104" y="5975051"/>
            <a:ext cx="1168374" cy="424863"/>
          </a:xfrm>
          <a:prstGeom prst="rect">
            <a:avLst/>
          </a:prstGeom>
          <a:noFill/>
          <a:ln>
            <a:noFill/>
          </a:ln>
        </p:spPr>
      </p:pic>
      <p:sp>
        <p:nvSpPr>
          <p:cNvPr id="69" name="Slide Number Placeholder 5">
            <a:extLst>
              <a:ext uri="{FF2B5EF4-FFF2-40B4-BE49-F238E27FC236}">
                <a16:creationId xmlns:a16="http://schemas.microsoft.com/office/drawing/2014/main" id="{9762123B-A7F9-49F5-8B77-A837BD25DCE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8F61AF13-11BC-4357-89F3-660C939FF256}" type="slidenum">
              <a:rPr kumimoji="0" lang="en-US" sz="9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37</a:t>
            </a:fld>
            <a:endParaRPr kumimoji="0" lang="en-US" sz="9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749572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51A684A9-B577-EDF2-842D-D36C68DB152F}"/>
              </a:ext>
            </a:extLst>
          </p:cNvPr>
          <p:cNvSpPr>
            <a:spLocks noGrp="1"/>
          </p:cNvSpPr>
          <p:nvPr>
            <p:ph type="title"/>
          </p:nvPr>
        </p:nvSpPr>
        <p:spPr>
          <a:xfrm>
            <a:off x="5007626" y="881063"/>
            <a:ext cx="5650382" cy="886397"/>
          </a:xfrm>
        </p:spPr>
        <p:txBody>
          <a:bodyPr/>
          <a:lstStyle/>
          <a:p>
            <a:r>
              <a:rPr lang="en-US" dirty="0">
                <a:solidFill>
                  <a:schemeClr val="bg1"/>
                </a:solidFill>
              </a:rPr>
              <a:t>Accessibility Training for Your Team</a:t>
            </a:r>
          </a:p>
        </p:txBody>
      </p:sp>
      <p:sp>
        <p:nvSpPr>
          <p:cNvPr id="6" name="Text Placeholder 4">
            <a:extLst>
              <a:ext uri="{FF2B5EF4-FFF2-40B4-BE49-F238E27FC236}">
                <a16:creationId xmlns:a16="http://schemas.microsoft.com/office/drawing/2014/main" id="{C7EF1314-98A8-DFF8-6687-A5D0EE9F43DE}"/>
              </a:ext>
            </a:extLst>
          </p:cNvPr>
          <p:cNvSpPr txBox="1">
            <a:spLocks/>
          </p:cNvSpPr>
          <p:nvPr/>
        </p:nvSpPr>
        <p:spPr>
          <a:xfrm>
            <a:off x="5234794" y="2061147"/>
            <a:ext cx="6265057" cy="3207896"/>
          </a:xfrm>
          <a:prstGeom prst="rect">
            <a:avLst/>
          </a:prstGeom>
        </p:spPr>
        <p:txBody>
          <a:bodyPr vert="horz" lIns="0" tIns="0" rIns="0" bIns="0" rtlCol="0">
            <a:normAutofit/>
          </a:bodyPr>
          <a:lst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2200" kern="1200">
                <a:solidFill>
                  <a:schemeClr val="bg2"/>
                </a:solidFill>
                <a:latin typeface="+mn-lt"/>
                <a:ea typeface="+mn-ea"/>
                <a:cs typeface="+mn-cs"/>
              </a:defRPr>
            </a:lvl1pPr>
            <a:lvl2pPr marL="466344" indent="-228600" algn="l" defTabSz="914400" rtl="0" eaLnBrk="1" latinLnBrk="0" hangingPunct="1">
              <a:lnSpc>
                <a:spcPct val="100000"/>
              </a:lnSpc>
              <a:spcBef>
                <a:spcPts val="0"/>
              </a:spcBef>
              <a:spcAft>
                <a:spcPts val="600"/>
              </a:spcAft>
              <a:buFont typeface="Arial" panose="020B0604020202020204" pitchFamily="34" charset="0"/>
              <a:buChar char="–"/>
              <a:defRPr sz="2200" kern="1200">
                <a:solidFill>
                  <a:schemeClr val="bg2"/>
                </a:solidFill>
                <a:latin typeface="+mn-lt"/>
                <a:ea typeface="+mn-ea"/>
                <a:cs typeface="+mn-cs"/>
              </a:defRPr>
            </a:lvl2pPr>
            <a:lvl3pPr marL="685800" indent="-230188" algn="l" defTabSz="914400" rtl="0" eaLnBrk="1" latinLnBrk="0" hangingPunct="1">
              <a:lnSpc>
                <a:spcPct val="100000"/>
              </a:lnSpc>
              <a:spcBef>
                <a:spcPts val="0"/>
              </a:spcBef>
              <a:spcAft>
                <a:spcPts val="600"/>
              </a:spcAft>
              <a:buFont typeface="Wingdings" panose="05000000000000000000" pitchFamily="2" charset="2"/>
              <a:buChar char="§"/>
              <a:defRPr sz="2000" kern="1200">
                <a:solidFill>
                  <a:schemeClr val="bg2"/>
                </a:solidFill>
                <a:latin typeface="+mn-lt"/>
                <a:ea typeface="+mn-ea"/>
                <a:cs typeface="+mn-cs"/>
              </a:defRPr>
            </a:lvl3pPr>
            <a:lvl4pPr marL="914400" indent="-220663"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bg2"/>
                </a:solidFill>
                <a:latin typeface="+mn-lt"/>
                <a:ea typeface="+mn-ea"/>
                <a:cs typeface="+mn-cs"/>
              </a:defRPr>
            </a:lvl4pPr>
            <a:lvl5pPr marL="1143000" indent="-2317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bg2"/>
                </a:solidFill>
                <a:latin typeface="+mn-lt"/>
                <a:ea typeface="+mn-ea"/>
                <a:cs typeface="+mn-cs"/>
              </a:defRPr>
            </a:lvl5pPr>
            <a:lvl6pPr marL="1371600" indent="-228600" algn="l" defTabSz="914400" rtl="0" eaLnBrk="1" latinLnBrk="0" hangingPunct="1">
              <a:spcBef>
                <a:spcPts val="0"/>
              </a:spcBef>
              <a:spcAft>
                <a:spcPts val="600"/>
              </a:spcAft>
              <a:buFont typeface="Arial" panose="020B0604020202020204" pitchFamily="34" charset="0"/>
              <a:buChar char="-"/>
              <a:defRPr sz="1600" kern="1200" baseline="0">
                <a:solidFill>
                  <a:schemeClr val="bg1"/>
                </a:solidFill>
                <a:latin typeface="+mn-lt"/>
                <a:ea typeface="+mn-ea"/>
                <a:cs typeface="+mn-cs"/>
              </a:defRPr>
            </a:lvl6pPr>
            <a:lvl7pPr marL="1600200" indent="-228600" algn="l" defTabSz="914400" rtl="0" eaLnBrk="1" latinLnBrk="0" hangingPunct="1">
              <a:spcBef>
                <a:spcPts val="0"/>
              </a:spcBef>
              <a:spcAft>
                <a:spcPts val="600"/>
              </a:spcAft>
              <a:buFont typeface="Arial" panose="020B0604020202020204" pitchFamily="34" charset="0"/>
              <a:buChar char="-"/>
              <a:defRPr sz="1600" kern="1200" baseline="0">
                <a:solidFill>
                  <a:schemeClr val="bg1"/>
                </a:solidFill>
                <a:latin typeface="+mn-lt"/>
                <a:ea typeface="+mn-ea"/>
                <a:cs typeface="+mn-cs"/>
              </a:defRPr>
            </a:lvl7pPr>
            <a:lvl8pPr marL="1828800" indent="-228600" algn="l" defTabSz="914400" rtl="0" eaLnBrk="1" latinLnBrk="0" hangingPunct="1">
              <a:spcBef>
                <a:spcPts val="0"/>
              </a:spcBef>
              <a:spcAft>
                <a:spcPts val="600"/>
              </a:spcAft>
              <a:buFont typeface="Arial" panose="020B0604020202020204" pitchFamily="34" charset="0"/>
              <a:buChar char="-"/>
              <a:defRPr sz="1600" kern="1200" baseline="0">
                <a:solidFill>
                  <a:schemeClr val="bg1"/>
                </a:solidFill>
                <a:latin typeface="+mn-lt"/>
                <a:ea typeface="+mn-ea"/>
                <a:cs typeface="+mn-cs"/>
              </a:defRPr>
            </a:lvl8pPr>
            <a:lvl9pPr marL="2057400" indent="-228600" algn="l" defTabSz="914400" rtl="0" eaLnBrk="1" latinLnBrk="0" hangingPunct="1">
              <a:spcBef>
                <a:spcPts val="0"/>
              </a:spcBef>
              <a:spcAft>
                <a:spcPts val="600"/>
              </a:spcAft>
              <a:buFont typeface="Arial" panose="020B0604020202020204" pitchFamily="34" charset="0"/>
              <a:buChar char="-"/>
              <a:defRPr sz="1600" kern="1200" baseline="0">
                <a:solidFill>
                  <a:schemeClr val="bg1"/>
                </a:solidFill>
                <a:latin typeface="+mn-lt"/>
                <a:ea typeface="+mn-ea"/>
                <a:cs typeface="+mn-cs"/>
              </a:defRPr>
            </a:lvl9pPr>
          </a:lstStyle>
          <a:p>
            <a:r>
              <a:rPr lang="en-US" sz="2400" dirty="0"/>
              <a:t>If you are developing your digital assets, make sure your teams are trained in accessibility.</a:t>
            </a:r>
          </a:p>
          <a:p>
            <a:r>
              <a:rPr lang="en-US" sz="2400" dirty="0"/>
              <a:t>Training for web developers and content creators</a:t>
            </a:r>
          </a:p>
          <a:p>
            <a:r>
              <a:rPr lang="en-US" sz="2400" dirty="0"/>
              <a:t>Accessibility awareness and etiquette training</a:t>
            </a:r>
          </a:p>
          <a:p>
            <a:pPr marL="0" indent="0">
              <a:buNone/>
            </a:pPr>
            <a:endParaRPr lang="en-US" sz="2400" dirty="0"/>
          </a:p>
        </p:txBody>
      </p:sp>
      <p:pic>
        <p:nvPicPr>
          <p:cNvPr id="3" name="Picture 2" descr="A person watching the host of an online training session speak">
            <a:extLst>
              <a:ext uri="{FF2B5EF4-FFF2-40B4-BE49-F238E27FC236}">
                <a16:creationId xmlns:a16="http://schemas.microsoft.com/office/drawing/2014/main" id="{DB226C3C-DD2E-B762-2A4A-AF740451461F}"/>
              </a:ext>
            </a:extLst>
          </p:cNvPr>
          <p:cNvPicPr>
            <a:picLocks noChangeAspect="1"/>
          </p:cNvPicPr>
          <p:nvPr/>
        </p:nvPicPr>
        <p:blipFill>
          <a:blip r:embed="rId3"/>
          <a:stretch>
            <a:fillRect/>
          </a:stretch>
        </p:blipFill>
        <p:spPr>
          <a:xfrm>
            <a:off x="-292877" y="2361359"/>
            <a:ext cx="4583538" cy="3055692"/>
          </a:xfrm>
          <a:prstGeom prst="rect">
            <a:avLst/>
          </a:prstGeom>
        </p:spPr>
      </p:pic>
      <p:pic>
        <p:nvPicPr>
          <p:cNvPr id="9" name="Google Shape;37;p1" descr="TPGi Logo">
            <a:extLst>
              <a:ext uri="{FF2B5EF4-FFF2-40B4-BE49-F238E27FC236}">
                <a16:creationId xmlns:a16="http://schemas.microsoft.com/office/drawing/2014/main" id="{C8FD456E-FE6D-3A9C-62AB-CCF808EC3956}"/>
              </a:ext>
            </a:extLst>
          </p:cNvPr>
          <p:cNvPicPr preferRelativeResize="0"/>
          <p:nvPr/>
        </p:nvPicPr>
        <p:blipFill rotWithShape="1">
          <a:blip r:embed="rId4">
            <a:alphaModFix/>
          </a:blip>
          <a:srcRect/>
          <a:stretch/>
        </p:blipFill>
        <p:spPr>
          <a:xfrm>
            <a:off x="10458104" y="5975051"/>
            <a:ext cx="1168374" cy="424863"/>
          </a:xfrm>
          <a:prstGeom prst="rect">
            <a:avLst/>
          </a:prstGeom>
          <a:noFill/>
          <a:ln>
            <a:noFill/>
          </a:ln>
        </p:spPr>
      </p:pic>
      <p:sp>
        <p:nvSpPr>
          <p:cNvPr id="69" name="Slide Number Placeholder 5">
            <a:extLst>
              <a:ext uri="{FF2B5EF4-FFF2-40B4-BE49-F238E27FC236}">
                <a16:creationId xmlns:a16="http://schemas.microsoft.com/office/drawing/2014/main" id="{9762123B-A7F9-49F5-8B77-A837BD25DCE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8F61AF13-11BC-4357-89F3-660C939FF256}" type="slidenum">
              <a:rPr kumimoji="0" lang="en-US" sz="9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38</a:t>
            </a:fld>
            <a:endParaRPr kumimoji="0" lang="en-US" sz="9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6494233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51A684A9-B577-EDF2-842D-D36C68DB152F}"/>
              </a:ext>
            </a:extLst>
          </p:cNvPr>
          <p:cNvSpPr>
            <a:spLocks noGrp="1"/>
          </p:cNvSpPr>
          <p:nvPr>
            <p:ph type="title"/>
          </p:nvPr>
        </p:nvSpPr>
        <p:spPr>
          <a:xfrm>
            <a:off x="5007625" y="881063"/>
            <a:ext cx="6197523" cy="443198"/>
          </a:xfrm>
        </p:spPr>
        <p:txBody>
          <a:bodyPr/>
          <a:lstStyle/>
          <a:p>
            <a:r>
              <a:rPr lang="en-US" dirty="0">
                <a:solidFill>
                  <a:schemeClr val="bg1"/>
                </a:solidFill>
              </a:rPr>
              <a:t>Collect Customer Feedback</a:t>
            </a:r>
          </a:p>
        </p:txBody>
      </p:sp>
      <p:sp>
        <p:nvSpPr>
          <p:cNvPr id="6" name="Text Placeholder 4">
            <a:extLst>
              <a:ext uri="{FF2B5EF4-FFF2-40B4-BE49-F238E27FC236}">
                <a16:creationId xmlns:a16="http://schemas.microsoft.com/office/drawing/2014/main" id="{C7EF1314-98A8-DFF8-6687-A5D0EE9F43DE}"/>
              </a:ext>
            </a:extLst>
          </p:cNvPr>
          <p:cNvSpPr txBox="1">
            <a:spLocks/>
          </p:cNvSpPr>
          <p:nvPr/>
        </p:nvSpPr>
        <p:spPr>
          <a:xfrm>
            <a:off x="5234794" y="2061147"/>
            <a:ext cx="6265057" cy="3207896"/>
          </a:xfrm>
          <a:prstGeom prst="rect">
            <a:avLst/>
          </a:prstGeom>
        </p:spPr>
        <p:txBody>
          <a:bodyPr vert="horz" lIns="0" tIns="0" rIns="0" bIns="0" rtlCol="0">
            <a:normAutofit/>
          </a:bodyPr>
          <a:lst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2200" kern="1200">
                <a:solidFill>
                  <a:schemeClr val="bg2"/>
                </a:solidFill>
                <a:latin typeface="+mn-lt"/>
                <a:ea typeface="+mn-ea"/>
                <a:cs typeface="+mn-cs"/>
              </a:defRPr>
            </a:lvl1pPr>
            <a:lvl2pPr marL="466344" indent="-228600" algn="l" defTabSz="914400" rtl="0" eaLnBrk="1" latinLnBrk="0" hangingPunct="1">
              <a:lnSpc>
                <a:spcPct val="100000"/>
              </a:lnSpc>
              <a:spcBef>
                <a:spcPts val="0"/>
              </a:spcBef>
              <a:spcAft>
                <a:spcPts val="600"/>
              </a:spcAft>
              <a:buFont typeface="Arial" panose="020B0604020202020204" pitchFamily="34" charset="0"/>
              <a:buChar char="–"/>
              <a:defRPr sz="2200" kern="1200">
                <a:solidFill>
                  <a:schemeClr val="bg2"/>
                </a:solidFill>
                <a:latin typeface="+mn-lt"/>
                <a:ea typeface="+mn-ea"/>
                <a:cs typeface="+mn-cs"/>
              </a:defRPr>
            </a:lvl2pPr>
            <a:lvl3pPr marL="685800" indent="-230188" algn="l" defTabSz="914400" rtl="0" eaLnBrk="1" latinLnBrk="0" hangingPunct="1">
              <a:lnSpc>
                <a:spcPct val="100000"/>
              </a:lnSpc>
              <a:spcBef>
                <a:spcPts val="0"/>
              </a:spcBef>
              <a:spcAft>
                <a:spcPts val="600"/>
              </a:spcAft>
              <a:buFont typeface="Wingdings" panose="05000000000000000000" pitchFamily="2" charset="2"/>
              <a:buChar char="§"/>
              <a:defRPr sz="2000" kern="1200">
                <a:solidFill>
                  <a:schemeClr val="bg2"/>
                </a:solidFill>
                <a:latin typeface="+mn-lt"/>
                <a:ea typeface="+mn-ea"/>
                <a:cs typeface="+mn-cs"/>
              </a:defRPr>
            </a:lvl3pPr>
            <a:lvl4pPr marL="914400" indent="-220663"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bg2"/>
                </a:solidFill>
                <a:latin typeface="+mn-lt"/>
                <a:ea typeface="+mn-ea"/>
                <a:cs typeface="+mn-cs"/>
              </a:defRPr>
            </a:lvl4pPr>
            <a:lvl5pPr marL="1143000" indent="-2317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bg2"/>
                </a:solidFill>
                <a:latin typeface="+mn-lt"/>
                <a:ea typeface="+mn-ea"/>
                <a:cs typeface="+mn-cs"/>
              </a:defRPr>
            </a:lvl5pPr>
            <a:lvl6pPr marL="1371600" indent="-228600" algn="l" defTabSz="914400" rtl="0" eaLnBrk="1" latinLnBrk="0" hangingPunct="1">
              <a:spcBef>
                <a:spcPts val="0"/>
              </a:spcBef>
              <a:spcAft>
                <a:spcPts val="600"/>
              </a:spcAft>
              <a:buFont typeface="Arial" panose="020B0604020202020204" pitchFamily="34" charset="0"/>
              <a:buChar char="-"/>
              <a:defRPr sz="1600" kern="1200" baseline="0">
                <a:solidFill>
                  <a:schemeClr val="bg1"/>
                </a:solidFill>
                <a:latin typeface="+mn-lt"/>
                <a:ea typeface="+mn-ea"/>
                <a:cs typeface="+mn-cs"/>
              </a:defRPr>
            </a:lvl6pPr>
            <a:lvl7pPr marL="1600200" indent="-228600" algn="l" defTabSz="914400" rtl="0" eaLnBrk="1" latinLnBrk="0" hangingPunct="1">
              <a:spcBef>
                <a:spcPts val="0"/>
              </a:spcBef>
              <a:spcAft>
                <a:spcPts val="600"/>
              </a:spcAft>
              <a:buFont typeface="Arial" panose="020B0604020202020204" pitchFamily="34" charset="0"/>
              <a:buChar char="-"/>
              <a:defRPr sz="1600" kern="1200" baseline="0">
                <a:solidFill>
                  <a:schemeClr val="bg1"/>
                </a:solidFill>
                <a:latin typeface="+mn-lt"/>
                <a:ea typeface="+mn-ea"/>
                <a:cs typeface="+mn-cs"/>
              </a:defRPr>
            </a:lvl7pPr>
            <a:lvl8pPr marL="1828800" indent="-228600" algn="l" defTabSz="914400" rtl="0" eaLnBrk="1" latinLnBrk="0" hangingPunct="1">
              <a:spcBef>
                <a:spcPts val="0"/>
              </a:spcBef>
              <a:spcAft>
                <a:spcPts val="600"/>
              </a:spcAft>
              <a:buFont typeface="Arial" panose="020B0604020202020204" pitchFamily="34" charset="0"/>
              <a:buChar char="-"/>
              <a:defRPr sz="1600" kern="1200" baseline="0">
                <a:solidFill>
                  <a:schemeClr val="bg1"/>
                </a:solidFill>
                <a:latin typeface="+mn-lt"/>
                <a:ea typeface="+mn-ea"/>
                <a:cs typeface="+mn-cs"/>
              </a:defRPr>
            </a:lvl8pPr>
            <a:lvl9pPr marL="2057400" indent="-228600" algn="l" defTabSz="914400" rtl="0" eaLnBrk="1" latinLnBrk="0" hangingPunct="1">
              <a:spcBef>
                <a:spcPts val="0"/>
              </a:spcBef>
              <a:spcAft>
                <a:spcPts val="600"/>
              </a:spcAft>
              <a:buFont typeface="Arial" panose="020B0604020202020204" pitchFamily="34" charset="0"/>
              <a:buChar char="-"/>
              <a:defRPr sz="1600" kern="1200" baseline="0">
                <a:solidFill>
                  <a:schemeClr val="bg1"/>
                </a:solidFill>
                <a:latin typeface="+mn-lt"/>
                <a:ea typeface="+mn-ea"/>
                <a:cs typeface="+mn-cs"/>
              </a:defRPr>
            </a:lvl9pPr>
          </a:lstStyle>
          <a:p>
            <a:r>
              <a:rPr lang="en-US" sz="2400" dirty="0"/>
              <a:t>Test the usability of your website, mobile app, self-check out POS system with people with disabilities</a:t>
            </a:r>
          </a:p>
          <a:p>
            <a:endParaRPr lang="en-US" sz="2400" dirty="0"/>
          </a:p>
          <a:p>
            <a:pPr marL="0" indent="0">
              <a:buNone/>
            </a:pPr>
            <a:endParaRPr lang="en-US" sz="2400" dirty="0"/>
          </a:p>
        </p:txBody>
      </p:sp>
      <p:pic>
        <p:nvPicPr>
          <p:cNvPr id="4" name="Picture 3" descr="A person that is blind sitting in front of a computer, with a braille keyboard. The person is interacting with their cell phone.">
            <a:extLst>
              <a:ext uri="{FF2B5EF4-FFF2-40B4-BE49-F238E27FC236}">
                <a16:creationId xmlns:a16="http://schemas.microsoft.com/office/drawing/2014/main" id="{367E1103-A005-DF0E-F66D-2EDCC2D7160A}"/>
              </a:ext>
            </a:extLst>
          </p:cNvPr>
          <p:cNvPicPr>
            <a:picLocks noChangeAspect="1"/>
          </p:cNvPicPr>
          <p:nvPr/>
        </p:nvPicPr>
        <p:blipFill rotWithShape="1">
          <a:blip r:embed="rId3">
            <a:extLst>
              <a:ext uri="{28A0092B-C50C-407E-A947-70E740481C1C}">
                <a14:useLocalDpi xmlns:a14="http://schemas.microsoft.com/office/drawing/2010/main" val="0"/>
              </a:ext>
            </a:extLst>
          </a:blip>
          <a:srcRect r="2898"/>
          <a:stretch/>
        </p:blipFill>
        <p:spPr>
          <a:xfrm>
            <a:off x="-160423" y="2361360"/>
            <a:ext cx="4455105" cy="3055692"/>
          </a:xfrm>
          <a:prstGeom prst="rect">
            <a:avLst/>
          </a:prstGeom>
        </p:spPr>
      </p:pic>
      <p:pic>
        <p:nvPicPr>
          <p:cNvPr id="8" name="Google Shape;37;p1" descr="TPGi Logo">
            <a:extLst>
              <a:ext uri="{FF2B5EF4-FFF2-40B4-BE49-F238E27FC236}">
                <a16:creationId xmlns:a16="http://schemas.microsoft.com/office/drawing/2014/main" id="{AD3E2022-BFF0-9F80-656F-C565C969B512}"/>
              </a:ext>
            </a:extLst>
          </p:cNvPr>
          <p:cNvPicPr preferRelativeResize="0"/>
          <p:nvPr/>
        </p:nvPicPr>
        <p:blipFill rotWithShape="1">
          <a:blip r:embed="rId4">
            <a:alphaModFix/>
          </a:blip>
          <a:srcRect/>
          <a:stretch/>
        </p:blipFill>
        <p:spPr>
          <a:xfrm>
            <a:off x="10458104" y="5975051"/>
            <a:ext cx="1168374" cy="424863"/>
          </a:xfrm>
          <a:prstGeom prst="rect">
            <a:avLst/>
          </a:prstGeom>
          <a:noFill/>
          <a:ln>
            <a:noFill/>
          </a:ln>
        </p:spPr>
      </p:pic>
      <p:sp>
        <p:nvSpPr>
          <p:cNvPr id="69" name="Slide Number Placeholder 5">
            <a:extLst>
              <a:ext uri="{FF2B5EF4-FFF2-40B4-BE49-F238E27FC236}">
                <a16:creationId xmlns:a16="http://schemas.microsoft.com/office/drawing/2014/main" id="{9762123B-A7F9-49F5-8B77-A837BD25DCE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8F61AF13-11BC-4357-89F3-660C939FF256}" type="slidenum">
              <a:rPr kumimoji="0" lang="en-US" sz="9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39</a:t>
            </a:fld>
            <a:endParaRPr kumimoji="0" lang="en-US" sz="9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1368326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26"/>
          <p:cNvSpPr>
            <a:spLocks noGrp="1"/>
          </p:cNvSpPr>
          <p:nvPr>
            <p:ph type="title"/>
          </p:nvPr>
        </p:nvSpPr>
        <p:spPr/>
        <p:txBody>
          <a:bodyPr/>
          <a:lstStyle/>
          <a:p>
            <a:r>
              <a:rPr lang="en-US" dirty="0"/>
              <a:t>Agenda</a:t>
            </a:r>
          </a:p>
        </p:txBody>
      </p:sp>
      <p:graphicFrame>
        <p:nvGraphicFramePr>
          <p:cNvPr id="4" name="Table 6">
            <a:extLst>
              <a:ext uri="{FF2B5EF4-FFF2-40B4-BE49-F238E27FC236}">
                <a16:creationId xmlns:a16="http://schemas.microsoft.com/office/drawing/2014/main" id="{1260AF70-0C45-11AE-B6A8-01FC934B204F}"/>
              </a:ext>
            </a:extLst>
          </p:cNvPr>
          <p:cNvGraphicFramePr>
            <a:graphicFrameLocks noGrp="1"/>
          </p:cNvGraphicFramePr>
          <p:nvPr>
            <p:extLst>
              <p:ext uri="{D42A27DB-BD31-4B8C-83A1-F6EECF244321}">
                <p14:modId xmlns:p14="http://schemas.microsoft.com/office/powerpoint/2010/main" val="3382527776"/>
              </p:ext>
            </p:extLst>
          </p:nvPr>
        </p:nvGraphicFramePr>
        <p:xfrm>
          <a:off x="1162050" y="1181100"/>
          <a:ext cx="9867900" cy="6705600"/>
        </p:xfrm>
        <a:graphic>
          <a:graphicData uri="http://schemas.openxmlformats.org/drawingml/2006/table">
            <a:tbl>
              <a:tblPr firstRow="1" bandRow="1">
                <a:tableStyleId>{2D5ABB26-0587-4C30-8999-92F81FD0307C}</a:tableStyleId>
              </a:tblPr>
              <a:tblGrid>
                <a:gridCol w="1613170">
                  <a:extLst>
                    <a:ext uri="{9D8B030D-6E8A-4147-A177-3AD203B41FA5}">
                      <a16:colId xmlns:a16="http://schemas.microsoft.com/office/drawing/2014/main" val="2319544592"/>
                    </a:ext>
                  </a:extLst>
                </a:gridCol>
                <a:gridCol w="8254730">
                  <a:extLst>
                    <a:ext uri="{9D8B030D-6E8A-4147-A177-3AD203B41FA5}">
                      <a16:colId xmlns:a16="http://schemas.microsoft.com/office/drawing/2014/main" val="175939386"/>
                    </a:ext>
                  </a:extLst>
                </a:gridCol>
              </a:tblGrid>
              <a:tr h="370840">
                <a:tc>
                  <a:txBody>
                    <a:bodyPr/>
                    <a:lstStyle/>
                    <a:p>
                      <a:pPr algn="ctr"/>
                      <a:r>
                        <a:rPr lang="en-US" sz="3600" b="1" dirty="0">
                          <a:solidFill>
                            <a:srgbClr val="009D93"/>
                          </a:solidFill>
                        </a:rPr>
                        <a:t>01</a:t>
                      </a:r>
                    </a:p>
                  </a:txBody>
                  <a:tcPr/>
                </a:tc>
                <a:tc>
                  <a:txBody>
                    <a:bodyPr/>
                    <a:lstStyle/>
                    <a:p>
                      <a:pPr algn="l"/>
                      <a:r>
                        <a:rPr lang="en-US" sz="2000" dirty="0">
                          <a:solidFill>
                            <a:schemeClr val="bg1"/>
                          </a:solidFill>
                        </a:rPr>
                        <a:t>Why Digital Accessibility Matters?</a:t>
                      </a:r>
                    </a:p>
                  </a:txBody>
                  <a:tcPr anchor="ctr"/>
                </a:tc>
                <a:extLst>
                  <a:ext uri="{0D108BD9-81ED-4DB2-BD59-A6C34878D82A}">
                    <a16:rowId xmlns:a16="http://schemas.microsoft.com/office/drawing/2014/main" val="3093585299"/>
                  </a:ext>
                </a:extLst>
              </a:tr>
              <a:tr h="370840">
                <a:tc>
                  <a:txBody>
                    <a:bodyPr/>
                    <a:lstStyle/>
                    <a:p>
                      <a:pPr algn="ctr"/>
                      <a:r>
                        <a:rPr lang="en-US" sz="3600" b="1" dirty="0">
                          <a:solidFill>
                            <a:srgbClr val="009D93"/>
                          </a:solidFill>
                        </a:rPr>
                        <a:t>02</a:t>
                      </a:r>
                    </a:p>
                  </a:txBody>
                  <a:tcPr/>
                </a:tc>
                <a:tc>
                  <a:txBody>
                    <a:bodyPr/>
                    <a:lstStyle/>
                    <a:p>
                      <a:pPr algn="l"/>
                      <a:r>
                        <a:rPr lang="en-US" sz="2000" dirty="0">
                          <a:solidFill>
                            <a:schemeClr val="bg1"/>
                          </a:solidFill>
                        </a:rPr>
                        <a:t>Overview of ADA Title III Requirements</a:t>
                      </a:r>
                    </a:p>
                  </a:txBody>
                  <a:tcPr anchor="ctr"/>
                </a:tc>
                <a:extLst>
                  <a:ext uri="{0D108BD9-81ED-4DB2-BD59-A6C34878D82A}">
                    <a16:rowId xmlns:a16="http://schemas.microsoft.com/office/drawing/2014/main" val="488389903"/>
                  </a:ext>
                </a:extLst>
              </a:tr>
              <a:tr h="370840">
                <a:tc>
                  <a:txBody>
                    <a:bodyPr/>
                    <a:lstStyle/>
                    <a:p>
                      <a:pPr algn="ctr"/>
                      <a:r>
                        <a:rPr lang="en-US" sz="3600" b="1" dirty="0">
                          <a:solidFill>
                            <a:srgbClr val="009D93"/>
                          </a:solidFill>
                        </a:rPr>
                        <a:t>03</a:t>
                      </a:r>
                    </a:p>
                  </a:txBody>
                  <a:tcPr/>
                </a:tc>
                <a:tc>
                  <a:txBody>
                    <a:bodyPr/>
                    <a:lstStyle/>
                    <a:p>
                      <a:pPr algn="l"/>
                      <a:r>
                        <a:rPr lang="en-US" sz="2000" dirty="0">
                          <a:solidFill>
                            <a:schemeClr val="bg1"/>
                          </a:solidFill>
                        </a:rPr>
                        <a:t>National Lawsuit Numbers and Hotspots</a:t>
                      </a:r>
                    </a:p>
                  </a:txBody>
                  <a:tcPr anchor="ctr"/>
                </a:tc>
                <a:extLst>
                  <a:ext uri="{0D108BD9-81ED-4DB2-BD59-A6C34878D82A}">
                    <a16:rowId xmlns:a16="http://schemas.microsoft.com/office/drawing/2014/main" val="769868743"/>
                  </a:ext>
                </a:extLst>
              </a:tr>
              <a:tr h="370840">
                <a:tc>
                  <a:txBody>
                    <a:bodyPr/>
                    <a:lstStyle/>
                    <a:p>
                      <a:pPr algn="ctr"/>
                      <a:r>
                        <a:rPr lang="en-US" sz="3600" b="1" dirty="0">
                          <a:solidFill>
                            <a:srgbClr val="009D93"/>
                          </a:solidFill>
                        </a:rPr>
                        <a:t>04</a:t>
                      </a:r>
                    </a:p>
                  </a:txBody>
                  <a:tcPr/>
                </a:tc>
                <a:tc>
                  <a:txBody>
                    <a:bodyPr/>
                    <a:lstStyle/>
                    <a:p>
                      <a:pPr algn="l"/>
                      <a:r>
                        <a:rPr lang="en-US" sz="2000" dirty="0">
                          <a:solidFill>
                            <a:schemeClr val="bg1"/>
                          </a:solidFill>
                        </a:rPr>
                        <a:t>The Biden Administration – DOJ</a:t>
                      </a:r>
                    </a:p>
                  </a:txBody>
                  <a:tcPr anchor="ctr"/>
                </a:tc>
                <a:extLst>
                  <a:ext uri="{0D108BD9-81ED-4DB2-BD59-A6C34878D82A}">
                    <a16:rowId xmlns:a16="http://schemas.microsoft.com/office/drawing/2014/main" val="4281698235"/>
                  </a:ext>
                </a:extLst>
              </a:tr>
              <a:tr h="370840">
                <a:tc>
                  <a:txBody>
                    <a:bodyPr/>
                    <a:lstStyle/>
                    <a:p>
                      <a:pPr algn="ctr"/>
                      <a:r>
                        <a:rPr lang="en-US" sz="3600" b="1" dirty="0">
                          <a:solidFill>
                            <a:srgbClr val="009D93"/>
                          </a:solidFill>
                        </a:rPr>
                        <a:t>05</a:t>
                      </a:r>
                    </a:p>
                  </a:txBody>
                  <a:tcPr/>
                </a:tc>
                <a:tc>
                  <a:txBody>
                    <a:bodyPr/>
                    <a:lstStyle/>
                    <a:p>
                      <a:pPr algn="l"/>
                      <a:r>
                        <a:rPr lang="en-US" sz="2000" dirty="0">
                          <a:solidFill>
                            <a:schemeClr val="bg1"/>
                          </a:solidFill>
                        </a:rPr>
                        <a:t>Digital Access Issues for Restaurants</a:t>
                      </a:r>
                    </a:p>
                  </a:txBody>
                  <a:tcPr anchor="ctr"/>
                </a:tc>
                <a:extLst>
                  <a:ext uri="{0D108BD9-81ED-4DB2-BD59-A6C34878D82A}">
                    <a16:rowId xmlns:a16="http://schemas.microsoft.com/office/drawing/2014/main" val="2504605296"/>
                  </a:ext>
                </a:extLst>
              </a:tr>
              <a:tr h="370840">
                <a:tc>
                  <a:txBody>
                    <a:bodyPr/>
                    <a:lstStyle/>
                    <a:p>
                      <a:pPr algn="ctr"/>
                      <a:endParaRPr lang="en-US" sz="3600" b="1" dirty="0">
                        <a:solidFill>
                          <a:srgbClr val="009D93"/>
                        </a:solidFill>
                      </a:endParaRPr>
                    </a:p>
                  </a:txBody>
                  <a:tcPr/>
                </a:tc>
                <a:tc>
                  <a:txBody>
                    <a:bodyPr/>
                    <a:lstStyle/>
                    <a:p>
                      <a:pPr marL="285750" indent="-285750" algn="l">
                        <a:buFont typeface="Arial" panose="020B0604020202020204" pitchFamily="34" charset="0"/>
                        <a:buChar char="•"/>
                      </a:pPr>
                      <a:r>
                        <a:rPr lang="en-US" sz="2000" dirty="0">
                          <a:solidFill>
                            <a:schemeClr val="bg1"/>
                          </a:solidFill>
                        </a:rPr>
                        <a:t>Who can file an ADA Title III lawsuit?</a:t>
                      </a:r>
                    </a:p>
                    <a:p>
                      <a:pPr marL="285750" indent="-285750" algn="l">
                        <a:buFont typeface="Arial" panose="020B0604020202020204" pitchFamily="34" charset="0"/>
                        <a:buChar char="•"/>
                      </a:pPr>
                      <a:r>
                        <a:rPr lang="en-US" sz="2000" dirty="0">
                          <a:solidFill>
                            <a:schemeClr val="bg1"/>
                          </a:solidFill>
                        </a:rPr>
                        <a:t>Websites &amp; Mobile Apps</a:t>
                      </a:r>
                    </a:p>
                    <a:p>
                      <a:pPr marL="285750" indent="-285750" algn="l">
                        <a:buFont typeface="Arial" panose="020B0604020202020204" pitchFamily="34" charset="0"/>
                        <a:buChar char="•"/>
                      </a:pPr>
                      <a:r>
                        <a:rPr lang="en-US" sz="2000" dirty="0">
                          <a:solidFill>
                            <a:schemeClr val="bg1"/>
                          </a:solidFill>
                        </a:rPr>
                        <a:t>Strategies for Avoiding/Defending Website/Mobile App Litigation</a:t>
                      </a:r>
                    </a:p>
                    <a:p>
                      <a:pPr marL="285750" indent="-285750" algn="l">
                        <a:buFont typeface="Arial" panose="020B0604020202020204" pitchFamily="34" charset="0"/>
                        <a:buChar char="•"/>
                      </a:pPr>
                      <a:r>
                        <a:rPr lang="en-US" sz="2000" dirty="0">
                          <a:solidFill>
                            <a:schemeClr val="bg1"/>
                          </a:solidFill>
                        </a:rPr>
                        <a:t>Kiosks for ordering/payment</a:t>
                      </a:r>
                    </a:p>
                    <a:p>
                      <a:pPr marL="285750" indent="-285750" algn="l">
                        <a:buFont typeface="Arial" panose="020B0604020202020204" pitchFamily="34" charset="0"/>
                        <a:buChar char="•"/>
                      </a:pPr>
                      <a:r>
                        <a:rPr lang="en-US" sz="2000" dirty="0">
                          <a:solidFill>
                            <a:schemeClr val="bg1"/>
                          </a:solidFill>
                        </a:rPr>
                        <a:t>Drive thru process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schemeClr val="bg1"/>
                          </a:solidFill>
                        </a:rPr>
                        <a:t>Action Items</a:t>
                      </a:r>
                    </a:p>
                    <a:p>
                      <a:pPr algn="l"/>
                      <a:endParaRPr lang="en-US" sz="2000" dirty="0">
                        <a:solidFill>
                          <a:schemeClr val="bg1"/>
                        </a:solidFill>
                      </a:endParaRPr>
                    </a:p>
                  </a:txBody>
                  <a:tcPr anchor="ctr"/>
                </a:tc>
                <a:extLst>
                  <a:ext uri="{0D108BD9-81ED-4DB2-BD59-A6C34878D82A}">
                    <a16:rowId xmlns:a16="http://schemas.microsoft.com/office/drawing/2014/main" val="2116106335"/>
                  </a:ext>
                </a:extLst>
              </a:tr>
              <a:tr h="370840">
                <a:tc>
                  <a:txBody>
                    <a:bodyPr/>
                    <a:lstStyle/>
                    <a:p>
                      <a:pPr algn="ctr"/>
                      <a:endParaRPr lang="en-US" sz="3600" b="1" dirty="0">
                        <a:solidFill>
                          <a:srgbClr val="009D93"/>
                        </a:solidFill>
                      </a:endParaRPr>
                    </a:p>
                  </a:txBody>
                  <a:tcPr/>
                </a:tc>
                <a:tc>
                  <a:txBody>
                    <a:bodyPr/>
                    <a:lstStyle/>
                    <a:p>
                      <a:pPr algn="l"/>
                      <a:endParaRPr lang="en-US" sz="1800" dirty="0">
                        <a:solidFill>
                          <a:schemeClr val="bg1"/>
                        </a:solidFill>
                      </a:endParaRPr>
                    </a:p>
                  </a:txBody>
                  <a:tcPr anchor="ctr"/>
                </a:tc>
                <a:extLst>
                  <a:ext uri="{0D108BD9-81ED-4DB2-BD59-A6C34878D82A}">
                    <a16:rowId xmlns:a16="http://schemas.microsoft.com/office/drawing/2014/main" val="1713002776"/>
                  </a:ext>
                </a:extLst>
              </a:tr>
              <a:tr h="370840">
                <a:tc>
                  <a:txBody>
                    <a:bodyPr/>
                    <a:lstStyle/>
                    <a:p>
                      <a:pPr algn="ctr"/>
                      <a:endParaRPr lang="en-US" sz="3600" b="1" dirty="0">
                        <a:solidFill>
                          <a:srgbClr val="009D93"/>
                        </a:solidFill>
                      </a:endParaRPr>
                    </a:p>
                  </a:txBody>
                  <a:tcPr/>
                </a:tc>
                <a:tc>
                  <a:txBody>
                    <a:bodyPr/>
                    <a:lstStyle/>
                    <a:p>
                      <a:pPr algn="l"/>
                      <a:endParaRPr lang="en-US" sz="1800" dirty="0">
                        <a:solidFill>
                          <a:schemeClr val="bg1"/>
                        </a:solidFill>
                      </a:endParaRPr>
                    </a:p>
                  </a:txBody>
                  <a:tcPr anchor="ctr"/>
                </a:tc>
                <a:extLst>
                  <a:ext uri="{0D108BD9-81ED-4DB2-BD59-A6C34878D82A}">
                    <a16:rowId xmlns:a16="http://schemas.microsoft.com/office/drawing/2014/main" val="793043893"/>
                  </a:ext>
                </a:extLst>
              </a:tr>
            </a:tbl>
          </a:graphicData>
        </a:graphic>
      </p:graphicFrame>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a:ea typeface="+mn-ea"/>
                <a:cs typeface="+mn-cs"/>
              </a:rPr>
              <a:t>©2023 Seyfarth Shaw LLP. All rights reserved. Private and Confidential</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61AF13-11BC-4357-89F3-660C939FF256}" type="slidenum">
              <a:rPr kumimoji="0" lang="en-US" sz="9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9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5523150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CEF6BFF4-E710-1CB2-1FE9-5E6F13F3A0AA}"/>
              </a:ext>
            </a:extLst>
          </p:cNvPr>
          <p:cNvSpPr>
            <a:spLocks noGrp="1"/>
          </p:cNvSpPr>
          <p:nvPr>
            <p:ph type="title"/>
          </p:nvPr>
        </p:nvSpPr>
        <p:spPr>
          <a:xfrm>
            <a:off x="565522" y="1521284"/>
            <a:ext cx="3310965" cy="886397"/>
          </a:xfrm>
        </p:spPr>
        <p:txBody>
          <a:bodyPr/>
          <a:lstStyle/>
          <a:p>
            <a:pPr algn="ctr"/>
            <a:r>
              <a:rPr lang="en-US" dirty="0"/>
              <a:t>More Proactive Strategies</a:t>
            </a:r>
          </a:p>
        </p:txBody>
      </p:sp>
      <p:sp>
        <p:nvSpPr>
          <p:cNvPr id="4" name="Text Placeholder 4">
            <a:extLst>
              <a:ext uri="{FF2B5EF4-FFF2-40B4-BE49-F238E27FC236}">
                <a16:creationId xmlns:a16="http://schemas.microsoft.com/office/drawing/2014/main" id="{90FDD662-AA9D-6ACE-4A78-86F52464EFA8}"/>
              </a:ext>
            </a:extLst>
          </p:cNvPr>
          <p:cNvSpPr txBox="1">
            <a:spLocks/>
          </p:cNvSpPr>
          <p:nvPr/>
        </p:nvSpPr>
        <p:spPr>
          <a:xfrm>
            <a:off x="5125861" y="621414"/>
            <a:ext cx="6500617" cy="3804111"/>
          </a:xfrm>
          <a:prstGeom prst="rect">
            <a:avLst/>
          </a:prstGeom>
        </p:spPr>
        <p:txBody>
          <a:bodyPr vert="horz" lIns="0" tIns="0" rIns="0" bIns="0" rtlCol="0">
            <a:normAutofit fontScale="85000" lnSpcReduction="20000"/>
          </a:bodyPr>
          <a:lst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2200" kern="1200">
                <a:solidFill>
                  <a:schemeClr val="bg2"/>
                </a:solidFill>
                <a:latin typeface="+mn-lt"/>
                <a:ea typeface="+mn-ea"/>
                <a:cs typeface="+mn-cs"/>
              </a:defRPr>
            </a:lvl1pPr>
            <a:lvl2pPr marL="466344" indent="-228600" algn="l" defTabSz="914400" rtl="0" eaLnBrk="1" latinLnBrk="0" hangingPunct="1">
              <a:lnSpc>
                <a:spcPct val="100000"/>
              </a:lnSpc>
              <a:spcBef>
                <a:spcPts val="0"/>
              </a:spcBef>
              <a:spcAft>
                <a:spcPts val="600"/>
              </a:spcAft>
              <a:buFont typeface="Arial" panose="020B0604020202020204" pitchFamily="34" charset="0"/>
              <a:buChar char="–"/>
              <a:defRPr sz="2200" kern="1200">
                <a:solidFill>
                  <a:schemeClr val="bg2"/>
                </a:solidFill>
                <a:latin typeface="+mn-lt"/>
                <a:ea typeface="+mn-ea"/>
                <a:cs typeface="+mn-cs"/>
              </a:defRPr>
            </a:lvl2pPr>
            <a:lvl3pPr marL="685800" indent="-230188" algn="l" defTabSz="914400" rtl="0" eaLnBrk="1" latinLnBrk="0" hangingPunct="1">
              <a:lnSpc>
                <a:spcPct val="100000"/>
              </a:lnSpc>
              <a:spcBef>
                <a:spcPts val="0"/>
              </a:spcBef>
              <a:spcAft>
                <a:spcPts val="600"/>
              </a:spcAft>
              <a:buFont typeface="Wingdings" panose="05000000000000000000" pitchFamily="2" charset="2"/>
              <a:buChar char="§"/>
              <a:defRPr sz="2000" kern="1200">
                <a:solidFill>
                  <a:schemeClr val="bg2"/>
                </a:solidFill>
                <a:latin typeface="+mn-lt"/>
                <a:ea typeface="+mn-ea"/>
                <a:cs typeface="+mn-cs"/>
              </a:defRPr>
            </a:lvl3pPr>
            <a:lvl4pPr marL="914400" indent="-220663"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bg2"/>
                </a:solidFill>
                <a:latin typeface="+mn-lt"/>
                <a:ea typeface="+mn-ea"/>
                <a:cs typeface="+mn-cs"/>
              </a:defRPr>
            </a:lvl4pPr>
            <a:lvl5pPr marL="1143000" indent="-2317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bg2"/>
                </a:solidFill>
                <a:latin typeface="+mn-lt"/>
                <a:ea typeface="+mn-ea"/>
                <a:cs typeface="+mn-cs"/>
              </a:defRPr>
            </a:lvl5pPr>
            <a:lvl6pPr marL="1371600" indent="-228600" algn="l" defTabSz="914400" rtl="0" eaLnBrk="1" latinLnBrk="0" hangingPunct="1">
              <a:spcBef>
                <a:spcPts val="0"/>
              </a:spcBef>
              <a:spcAft>
                <a:spcPts val="600"/>
              </a:spcAft>
              <a:buFont typeface="Arial" panose="020B0604020202020204" pitchFamily="34" charset="0"/>
              <a:buChar char="-"/>
              <a:defRPr sz="1600" kern="1200" baseline="0">
                <a:solidFill>
                  <a:schemeClr val="bg1"/>
                </a:solidFill>
                <a:latin typeface="+mn-lt"/>
                <a:ea typeface="+mn-ea"/>
                <a:cs typeface="+mn-cs"/>
              </a:defRPr>
            </a:lvl6pPr>
            <a:lvl7pPr marL="1600200" indent="-228600" algn="l" defTabSz="914400" rtl="0" eaLnBrk="1" latinLnBrk="0" hangingPunct="1">
              <a:spcBef>
                <a:spcPts val="0"/>
              </a:spcBef>
              <a:spcAft>
                <a:spcPts val="600"/>
              </a:spcAft>
              <a:buFont typeface="Arial" panose="020B0604020202020204" pitchFamily="34" charset="0"/>
              <a:buChar char="-"/>
              <a:defRPr sz="1600" kern="1200" baseline="0">
                <a:solidFill>
                  <a:schemeClr val="bg1"/>
                </a:solidFill>
                <a:latin typeface="+mn-lt"/>
                <a:ea typeface="+mn-ea"/>
                <a:cs typeface="+mn-cs"/>
              </a:defRPr>
            </a:lvl7pPr>
            <a:lvl8pPr marL="1828800" indent="-228600" algn="l" defTabSz="914400" rtl="0" eaLnBrk="1" latinLnBrk="0" hangingPunct="1">
              <a:spcBef>
                <a:spcPts val="0"/>
              </a:spcBef>
              <a:spcAft>
                <a:spcPts val="600"/>
              </a:spcAft>
              <a:buFont typeface="Arial" panose="020B0604020202020204" pitchFamily="34" charset="0"/>
              <a:buChar char="-"/>
              <a:defRPr sz="1600" kern="1200" baseline="0">
                <a:solidFill>
                  <a:schemeClr val="bg1"/>
                </a:solidFill>
                <a:latin typeface="+mn-lt"/>
                <a:ea typeface="+mn-ea"/>
                <a:cs typeface="+mn-cs"/>
              </a:defRPr>
            </a:lvl8pPr>
            <a:lvl9pPr marL="2057400" indent="-228600" algn="l" defTabSz="914400" rtl="0" eaLnBrk="1" latinLnBrk="0" hangingPunct="1">
              <a:spcBef>
                <a:spcPts val="0"/>
              </a:spcBef>
              <a:spcAft>
                <a:spcPts val="600"/>
              </a:spcAft>
              <a:buFont typeface="Arial" panose="020B0604020202020204" pitchFamily="34" charset="0"/>
              <a:buChar char="-"/>
              <a:defRPr sz="1600" kern="1200" baseline="0">
                <a:solidFill>
                  <a:schemeClr val="bg1"/>
                </a:solidFill>
                <a:latin typeface="+mn-lt"/>
                <a:ea typeface="+mn-ea"/>
                <a:cs typeface="+mn-cs"/>
              </a:defRPr>
            </a:lvl9pPr>
          </a:lstStyle>
          <a:p>
            <a:pPr marL="237744" lvl="1" indent="0">
              <a:lnSpc>
                <a:spcPct val="200000"/>
              </a:lnSpc>
              <a:buNone/>
            </a:pPr>
            <a:endParaRPr lang="en-US" sz="2400" dirty="0"/>
          </a:p>
          <a:p>
            <a:pPr lvl="1">
              <a:lnSpc>
                <a:spcPct val="200000"/>
              </a:lnSpc>
            </a:pPr>
            <a:r>
              <a:rPr lang="en-US" sz="2400" dirty="0"/>
              <a:t>Require WCAG 2.1 AA Compliance in contracts for web development and reservations services </a:t>
            </a:r>
          </a:p>
          <a:p>
            <a:pPr lvl="1">
              <a:lnSpc>
                <a:spcPct val="200000"/>
              </a:lnSpc>
            </a:pPr>
            <a:r>
              <a:rPr lang="en-US" sz="2400" dirty="0"/>
              <a:t>Create Accessibility Statement</a:t>
            </a:r>
          </a:p>
          <a:p>
            <a:pPr lvl="1">
              <a:lnSpc>
                <a:spcPct val="200000"/>
              </a:lnSpc>
            </a:pPr>
            <a:r>
              <a:rPr lang="en-US" sz="2400" dirty="0"/>
              <a:t>Third party content</a:t>
            </a:r>
          </a:p>
          <a:p>
            <a:pPr lvl="1">
              <a:lnSpc>
                <a:spcPct val="200000"/>
              </a:lnSpc>
            </a:pPr>
            <a:r>
              <a:rPr lang="en-US" sz="2400" dirty="0"/>
              <a:t>24/7 telephone line </a:t>
            </a:r>
          </a:p>
          <a:p>
            <a:endParaRPr lang="en-US" dirty="0"/>
          </a:p>
        </p:txBody>
      </p:sp>
      <p:pic>
        <p:nvPicPr>
          <p:cNvPr id="9" name="Google Shape;37;p1" descr="TPGi Logo">
            <a:extLst>
              <a:ext uri="{FF2B5EF4-FFF2-40B4-BE49-F238E27FC236}">
                <a16:creationId xmlns:a16="http://schemas.microsoft.com/office/drawing/2014/main" id="{2063E874-2930-6A23-2BDC-4A5FABFC51EF}"/>
              </a:ext>
            </a:extLst>
          </p:cNvPr>
          <p:cNvPicPr preferRelativeResize="0"/>
          <p:nvPr/>
        </p:nvPicPr>
        <p:blipFill rotWithShape="1">
          <a:blip r:embed="rId3">
            <a:alphaModFix/>
          </a:blip>
          <a:srcRect/>
          <a:stretch/>
        </p:blipFill>
        <p:spPr>
          <a:xfrm>
            <a:off x="10458104" y="5975051"/>
            <a:ext cx="1168374" cy="424863"/>
          </a:xfrm>
          <a:prstGeom prst="rect">
            <a:avLst/>
          </a:prstGeom>
          <a:noFill/>
          <a:ln>
            <a:noFill/>
          </a:ln>
        </p:spPr>
      </p:pic>
      <p:sp>
        <p:nvSpPr>
          <p:cNvPr id="69" name="Slide Number Placeholder 5">
            <a:extLst>
              <a:ext uri="{FF2B5EF4-FFF2-40B4-BE49-F238E27FC236}">
                <a16:creationId xmlns:a16="http://schemas.microsoft.com/office/drawing/2014/main" id="{9762123B-A7F9-49F5-8B77-A837BD25DCE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8F61AF13-11BC-4357-89F3-660C939FF256}" type="slidenum">
              <a:rPr kumimoji="0" lang="en-US" sz="9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40</a:t>
            </a:fld>
            <a:endParaRPr kumimoji="0" lang="en-US" sz="9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2169823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Title 61"/>
          <p:cNvSpPr>
            <a:spLocks noGrp="1"/>
          </p:cNvSpPr>
          <p:nvPr>
            <p:ph type="title"/>
          </p:nvPr>
        </p:nvSpPr>
        <p:spPr>
          <a:xfrm>
            <a:off x="316336" y="881063"/>
            <a:ext cx="3760989" cy="1760682"/>
          </a:xfrm>
        </p:spPr>
        <p:txBody>
          <a:bodyPr anchor="b">
            <a:noAutofit/>
          </a:bodyPr>
          <a:lstStyle/>
          <a:p>
            <a:pPr algn="ctr"/>
            <a:r>
              <a:rPr lang="en-US" sz="3000" dirty="0"/>
              <a:t>Kiosks for Ordering</a:t>
            </a:r>
            <a:br>
              <a:rPr lang="en-US" sz="3000" dirty="0"/>
            </a:br>
            <a:r>
              <a:rPr lang="en-US" sz="3000" dirty="0"/>
              <a:t>&amp; Payment – Legal Landscape</a:t>
            </a:r>
          </a:p>
        </p:txBody>
      </p:sp>
      <p:sp>
        <p:nvSpPr>
          <p:cNvPr id="5" name="Text Placeholder 4"/>
          <p:cNvSpPr>
            <a:spLocks noGrp="1"/>
          </p:cNvSpPr>
          <p:nvPr>
            <p:ph type="body" sz="quarter" idx="14"/>
          </p:nvPr>
        </p:nvSpPr>
        <p:spPr>
          <a:xfrm>
            <a:off x="4760913" y="529367"/>
            <a:ext cx="6738938" cy="6190295"/>
          </a:xfrm>
        </p:spPr>
        <p:txBody>
          <a:bodyPr>
            <a:normAutofit lnSpcReduction="10000"/>
          </a:bodyPr>
          <a:lstStyle/>
          <a:p>
            <a:pPr marL="0" indent="0">
              <a:buNone/>
            </a:pPr>
            <a:r>
              <a:rPr lang="en-US" sz="1400" b="1" dirty="0"/>
              <a:t>DOJ Statement of Interest </a:t>
            </a:r>
          </a:p>
          <a:p>
            <a:pPr lvl="1"/>
            <a:r>
              <a:rPr lang="en-US" sz="1400" dirty="0"/>
              <a:t>lawsuit about inaccessible self-check-in kiosks at diagnostic labs </a:t>
            </a:r>
          </a:p>
          <a:p>
            <a:pPr lvl="1"/>
            <a:r>
              <a:rPr lang="en-US" sz="1400" dirty="0"/>
              <a:t>employee assistance for inaccessible kiosks does not satisfy the ADA because of lengthy wait and loss of priority in line</a:t>
            </a:r>
          </a:p>
          <a:p>
            <a:pPr marL="0" indent="0">
              <a:buNone/>
            </a:pPr>
            <a:endParaRPr lang="en-US" sz="1400" dirty="0"/>
          </a:p>
          <a:p>
            <a:pPr marL="0" indent="0">
              <a:buNone/>
            </a:pPr>
            <a:r>
              <a:rPr lang="en-US" sz="1400" b="1" i="1" dirty="0"/>
              <a:t>NFB v. Walmart</a:t>
            </a:r>
            <a:r>
              <a:rPr lang="en-US" sz="1400" b="1" dirty="0"/>
              <a:t>, </a:t>
            </a:r>
            <a:r>
              <a:rPr lang="en-US" sz="1400" b="1" dirty="0" err="1"/>
              <a:t>D.Md</a:t>
            </a:r>
            <a:r>
              <a:rPr lang="en-US" sz="1400" b="1" dirty="0"/>
              <a:t>. Case. No. RDB-18-3301 - </a:t>
            </a:r>
            <a:r>
              <a:rPr lang="en-US" sz="1400" dirty="0"/>
              <a:t>inaccessible self-check-out devices do not violate the ADA because Walmart employees provided assistance.</a:t>
            </a:r>
          </a:p>
          <a:p>
            <a:pPr marL="0" indent="0">
              <a:buNone/>
            </a:pPr>
            <a:endParaRPr lang="en-US" sz="1400" dirty="0"/>
          </a:p>
          <a:p>
            <a:pPr marL="0" indent="0">
              <a:buNone/>
            </a:pPr>
            <a:r>
              <a:rPr lang="en-US" sz="1400" b="1" dirty="0"/>
              <a:t>Williams v. McDonalds (ED Cal 2022) – </a:t>
            </a:r>
            <a:r>
              <a:rPr lang="en-US" sz="1400" dirty="0"/>
              <a:t>inaccessible ordering kiosk at McDonald’s does not an ADA violation because employee assistance provided.</a:t>
            </a:r>
          </a:p>
          <a:p>
            <a:pPr marL="0" indent="0">
              <a:buNone/>
            </a:pPr>
            <a:endParaRPr lang="en-US" sz="1400" dirty="0"/>
          </a:p>
          <a:p>
            <a:pPr marL="0" indent="0">
              <a:buNone/>
            </a:pPr>
            <a:r>
              <a:rPr lang="en-US" sz="1400" b="1" dirty="0"/>
              <a:t>West v. Moe’s Franchisors (</a:t>
            </a:r>
            <a:r>
              <a:rPr lang="en-US" sz="1400" b="1" dirty="0" err="1"/>
              <a:t>SDNY</a:t>
            </a:r>
            <a:r>
              <a:rPr lang="en-US" sz="1400" b="1" dirty="0"/>
              <a:t> 2015) </a:t>
            </a:r>
            <a:r>
              <a:rPr lang="en-US" sz="1400" dirty="0"/>
              <a:t>– inaccessible soda dispensing machine not a place of public accommodation and no evidence that employees failed to provide assistance; no ADA violation found.</a:t>
            </a:r>
          </a:p>
          <a:p>
            <a:pPr marL="0" indent="0">
              <a:buNone/>
            </a:pPr>
            <a:endParaRPr lang="en-US" sz="1400" b="1" dirty="0"/>
          </a:p>
          <a:p>
            <a:pPr marL="0" indent="0">
              <a:buNone/>
            </a:pPr>
            <a:r>
              <a:rPr lang="en-US" sz="1400" b="1" dirty="0"/>
              <a:t>Boyer v. Five Guys (SD Cal. 2018) </a:t>
            </a:r>
            <a:r>
              <a:rPr lang="en-US" sz="1400" dirty="0"/>
              <a:t>- Five Guys violated ADA and CA statutes by not offering assistance at inaccessible Freestyle soda dispenser.  Plaintiff did not have to ask for assistance.</a:t>
            </a:r>
          </a:p>
          <a:p>
            <a:pPr marL="0" indent="0">
              <a:buNone/>
            </a:pPr>
            <a:endParaRPr lang="en-US" sz="1400" dirty="0"/>
          </a:p>
          <a:p>
            <a:pPr marL="0" indent="0">
              <a:buNone/>
            </a:pPr>
            <a:r>
              <a:rPr lang="en-US" sz="1400" b="1" dirty="0"/>
              <a:t>Vargas v. Quest Diagnostics (CD Cal. 2021): </a:t>
            </a:r>
            <a:r>
              <a:rPr lang="en-US" sz="1400" dirty="0"/>
              <a:t>Case allowed to move forward and class cert granted because self-service check-in kiosk not blind accessible and inadequate employee assistance.</a:t>
            </a:r>
          </a:p>
          <a:p>
            <a:pPr marL="0" indent="0">
              <a:buNone/>
            </a:pPr>
            <a:endParaRPr lang="en-US" sz="1400" dirty="0"/>
          </a:p>
          <a:p>
            <a:pPr marL="0" indent="0">
              <a:buNone/>
            </a:pPr>
            <a:r>
              <a:rPr lang="en-US" sz="1400" b="1" dirty="0">
                <a:solidFill>
                  <a:schemeClr val="accent2"/>
                </a:solidFill>
              </a:rPr>
              <a:t>Bottom line:  Employee assistance can be a method of providing access but must be prompt and cannot involve private information (e.g. PIN, health data).</a:t>
            </a:r>
          </a:p>
        </p:txBody>
      </p:sp>
      <p:sp>
        <p:nvSpPr>
          <p:cNvPr id="25" name="Footer Placeholder 3"/>
          <p:cNvSpPr txBox="1">
            <a:spLocks/>
          </p:cNvSpPr>
          <p:nvPr/>
        </p:nvSpPr>
        <p:spPr>
          <a:xfrm>
            <a:off x="153163" y="6580040"/>
            <a:ext cx="9144000" cy="2792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900" dirty="0">
                <a:solidFill>
                  <a:schemeClr val="tx2"/>
                </a:solidFill>
                <a:latin typeface="Arial"/>
              </a:rPr>
              <a:t>©2023 Seyfarth Shaw LLP. All rights reserved. Private and Confidential</a:t>
            </a:r>
          </a:p>
        </p:txBody>
      </p:sp>
      <p:sp>
        <p:nvSpPr>
          <p:cNvPr id="69" name="Slide Number Placeholder 5">
            <a:extLst>
              <a:ext uri="{FF2B5EF4-FFF2-40B4-BE49-F238E27FC236}">
                <a16:creationId xmlns:a16="http://schemas.microsoft.com/office/drawing/2014/main" id="{9762123B-A7F9-49F5-8B77-A837BD25DCE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8F61AF13-11BC-4357-89F3-660C939FF256}" type="slidenum">
              <a:rPr kumimoji="0" lang="en-US" sz="9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41</a:t>
            </a:fld>
            <a:endParaRPr kumimoji="0" lang="en-US" sz="9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1055122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Title 61"/>
          <p:cNvSpPr>
            <a:spLocks noGrp="1"/>
          </p:cNvSpPr>
          <p:nvPr>
            <p:ph type="title"/>
          </p:nvPr>
        </p:nvSpPr>
        <p:spPr>
          <a:xfrm>
            <a:off x="153164" y="1501879"/>
            <a:ext cx="4051578" cy="886397"/>
          </a:xfrm>
        </p:spPr>
        <p:txBody>
          <a:bodyPr anchor="b">
            <a:noAutofit/>
          </a:bodyPr>
          <a:lstStyle/>
          <a:p>
            <a:pPr algn="ctr"/>
            <a:r>
              <a:rPr lang="en-US" sz="3000" dirty="0"/>
              <a:t>Accessible Kiosks – Practical Considerations</a:t>
            </a:r>
          </a:p>
        </p:txBody>
      </p:sp>
      <p:sp>
        <p:nvSpPr>
          <p:cNvPr id="5" name="Text Placeholder 4"/>
          <p:cNvSpPr>
            <a:spLocks noGrp="1"/>
          </p:cNvSpPr>
          <p:nvPr>
            <p:ph type="body" sz="quarter" idx="14"/>
          </p:nvPr>
        </p:nvSpPr>
        <p:spPr/>
        <p:txBody>
          <a:bodyPr>
            <a:normAutofit/>
          </a:bodyPr>
          <a:lstStyle/>
          <a:p>
            <a:r>
              <a:rPr lang="en-US" sz="2400" dirty="0">
                <a:solidFill>
                  <a:srgbClr val="1A3B5B"/>
                </a:solidFill>
              </a:rPr>
              <a:t>Kiosk accessibility design review</a:t>
            </a:r>
          </a:p>
          <a:p>
            <a:r>
              <a:rPr lang="en-US" sz="2400" dirty="0">
                <a:solidFill>
                  <a:srgbClr val="1A3B5B"/>
                </a:solidFill>
              </a:rPr>
              <a:t>Kiosk Hardware review </a:t>
            </a:r>
          </a:p>
          <a:p>
            <a:r>
              <a:rPr lang="en-US" sz="2400" dirty="0">
                <a:solidFill>
                  <a:srgbClr val="1A3B5B"/>
                </a:solidFill>
              </a:rPr>
              <a:t>Kiosk Software review</a:t>
            </a:r>
          </a:p>
          <a:p>
            <a:r>
              <a:rPr lang="en-US" sz="2400" dirty="0">
                <a:solidFill>
                  <a:srgbClr val="1A3B5B"/>
                </a:solidFill>
              </a:rPr>
              <a:t>POS</a:t>
            </a:r>
          </a:p>
          <a:p>
            <a:r>
              <a:rPr lang="en-US" sz="2400" dirty="0">
                <a:solidFill>
                  <a:srgbClr val="1A3B5B"/>
                </a:solidFill>
              </a:rPr>
              <a:t>Kiosk User Testing</a:t>
            </a:r>
          </a:p>
        </p:txBody>
      </p:sp>
      <p:pic>
        <p:nvPicPr>
          <p:cNvPr id="2" name="Google Shape;37;p1" descr="TPGi Logo">
            <a:extLst>
              <a:ext uri="{FF2B5EF4-FFF2-40B4-BE49-F238E27FC236}">
                <a16:creationId xmlns:a16="http://schemas.microsoft.com/office/drawing/2014/main" id="{94365D9D-5466-1677-1715-9E1D5A3977BF}"/>
              </a:ext>
            </a:extLst>
          </p:cNvPr>
          <p:cNvPicPr preferRelativeResize="0"/>
          <p:nvPr/>
        </p:nvPicPr>
        <p:blipFill rotWithShape="1">
          <a:blip r:embed="rId3">
            <a:alphaModFix/>
          </a:blip>
          <a:srcRect/>
          <a:stretch/>
        </p:blipFill>
        <p:spPr>
          <a:xfrm>
            <a:off x="10458104" y="5975051"/>
            <a:ext cx="1168374" cy="424863"/>
          </a:xfrm>
          <a:prstGeom prst="rect">
            <a:avLst/>
          </a:prstGeom>
          <a:noFill/>
          <a:ln>
            <a:noFill/>
          </a:ln>
        </p:spPr>
      </p:pic>
      <p:sp>
        <p:nvSpPr>
          <p:cNvPr id="69" name="Slide Number Placeholder 5">
            <a:extLst>
              <a:ext uri="{FF2B5EF4-FFF2-40B4-BE49-F238E27FC236}">
                <a16:creationId xmlns:a16="http://schemas.microsoft.com/office/drawing/2014/main" id="{9762123B-A7F9-49F5-8B77-A837BD25DCE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8F61AF13-11BC-4357-89F3-660C939FF256}" type="slidenum">
              <a:rPr kumimoji="0" lang="en-US" sz="9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42</a:t>
            </a:fld>
            <a:endParaRPr kumimoji="0" lang="en-US" sz="9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2081037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C0F6BD2-B1E8-DB6C-81EF-5A8ACF17AB3A}"/>
              </a:ext>
            </a:extLst>
          </p:cNvPr>
          <p:cNvSpPr>
            <a:spLocks noGrp="1"/>
          </p:cNvSpPr>
          <p:nvPr>
            <p:ph type="title"/>
          </p:nvPr>
        </p:nvSpPr>
        <p:spPr>
          <a:xfrm>
            <a:off x="422223" y="1239551"/>
            <a:ext cx="3310965" cy="886397"/>
          </a:xfrm>
        </p:spPr>
        <p:txBody>
          <a:bodyPr/>
          <a:lstStyle/>
          <a:p>
            <a:pPr algn="ctr"/>
            <a:r>
              <a:rPr lang="en-US" dirty="0"/>
              <a:t>Drive-Thru Processes</a:t>
            </a:r>
          </a:p>
        </p:txBody>
      </p:sp>
      <p:sp>
        <p:nvSpPr>
          <p:cNvPr id="5" name="Text Placeholder 4">
            <a:extLst>
              <a:ext uri="{FF2B5EF4-FFF2-40B4-BE49-F238E27FC236}">
                <a16:creationId xmlns:a16="http://schemas.microsoft.com/office/drawing/2014/main" id="{514F153D-F131-69E0-4221-60F94779C12A}"/>
              </a:ext>
            </a:extLst>
          </p:cNvPr>
          <p:cNvSpPr>
            <a:spLocks noGrp="1"/>
          </p:cNvSpPr>
          <p:nvPr>
            <p:ph type="body" sz="quarter" idx="14"/>
          </p:nvPr>
        </p:nvSpPr>
        <p:spPr/>
        <p:txBody>
          <a:bodyPr>
            <a:normAutofit/>
          </a:bodyPr>
          <a:lstStyle/>
          <a:p>
            <a:pPr lvl="1"/>
            <a:endParaRPr lang="en-US" dirty="0"/>
          </a:p>
          <a:p>
            <a:pPr lvl="2"/>
            <a:r>
              <a:rPr lang="en-US" sz="2400" dirty="0"/>
              <a:t>Deaf customers can’t order the menu board</a:t>
            </a:r>
          </a:p>
          <a:p>
            <a:pPr lvl="2"/>
            <a:r>
              <a:rPr lang="en-US" sz="2400" dirty="0"/>
              <a:t>Mobile Apps good option for deaf customers</a:t>
            </a:r>
          </a:p>
          <a:p>
            <a:pPr lvl="2"/>
            <a:r>
              <a:rPr lang="en-US" sz="2400" dirty="0"/>
              <a:t>Service must be provided at window</a:t>
            </a:r>
          </a:p>
          <a:p>
            <a:pPr lvl="2"/>
            <a:r>
              <a:rPr lang="en-US" sz="2400" dirty="0"/>
              <a:t>Effective communication at the window</a:t>
            </a:r>
          </a:p>
          <a:p>
            <a:pPr lvl="2"/>
            <a:r>
              <a:rPr lang="en-US" sz="2400" dirty="0"/>
              <a:t>Pull forward policies</a:t>
            </a:r>
          </a:p>
          <a:p>
            <a:pPr lvl="1"/>
            <a:endParaRPr lang="en-US" dirty="0"/>
          </a:p>
        </p:txBody>
      </p:sp>
      <p:sp>
        <p:nvSpPr>
          <p:cNvPr id="2" name="Slide Number Placeholder 1">
            <a:extLst>
              <a:ext uri="{FF2B5EF4-FFF2-40B4-BE49-F238E27FC236}">
                <a16:creationId xmlns:a16="http://schemas.microsoft.com/office/drawing/2014/main" id="{0860F5C0-D7AF-A9C2-073B-FE7C9CAA2388}"/>
              </a:ext>
            </a:extLst>
          </p:cNvPr>
          <p:cNvSpPr>
            <a:spLocks noGrp="1"/>
          </p:cNvSpPr>
          <p:nvPr>
            <p:ph type="sldNum" sz="quarter" idx="12"/>
          </p:nvPr>
        </p:nvSpPr>
        <p:spPr/>
        <p:txBody>
          <a:bodyPr/>
          <a:lstStyle/>
          <a:p>
            <a:fld id="{8F61AF13-11BC-4357-89F3-660C939FF256}" type="slidenum">
              <a:rPr lang="en-US" smtClean="0"/>
              <a:t>43</a:t>
            </a:fld>
            <a:endParaRPr lang="en-US" dirty="0"/>
          </a:p>
        </p:txBody>
      </p:sp>
    </p:spTree>
    <p:extLst>
      <p:ext uri="{BB962C8B-B14F-4D97-AF65-F5344CB8AC3E}">
        <p14:creationId xmlns:p14="http://schemas.microsoft.com/office/powerpoint/2010/main" val="1914910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C0F6BD2-B1E8-DB6C-81EF-5A8ACF17AB3A}"/>
              </a:ext>
            </a:extLst>
          </p:cNvPr>
          <p:cNvSpPr>
            <a:spLocks noGrp="1"/>
          </p:cNvSpPr>
          <p:nvPr>
            <p:ph type="title"/>
          </p:nvPr>
        </p:nvSpPr>
        <p:spPr>
          <a:xfrm>
            <a:off x="478117" y="1239552"/>
            <a:ext cx="3310965" cy="443198"/>
          </a:xfrm>
        </p:spPr>
        <p:txBody>
          <a:bodyPr/>
          <a:lstStyle/>
          <a:p>
            <a:pPr algn="ctr"/>
            <a:r>
              <a:rPr lang="en-US" dirty="0"/>
              <a:t>Action Items</a:t>
            </a:r>
          </a:p>
        </p:txBody>
      </p:sp>
      <p:pic>
        <p:nvPicPr>
          <p:cNvPr id="7" name="Picture 6">
            <a:extLst>
              <a:ext uri="{FF2B5EF4-FFF2-40B4-BE49-F238E27FC236}">
                <a16:creationId xmlns:a16="http://schemas.microsoft.com/office/drawing/2014/main" id="{261BA224-CFA4-4698-FB9D-12F1CDCED586}"/>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359293" y="3435790"/>
            <a:ext cx="1382673" cy="1866380"/>
          </a:xfrm>
          <a:prstGeom prst="rect">
            <a:avLst/>
          </a:prstGeom>
        </p:spPr>
      </p:pic>
      <p:sp>
        <p:nvSpPr>
          <p:cNvPr id="5" name="Text Placeholder 4">
            <a:extLst>
              <a:ext uri="{FF2B5EF4-FFF2-40B4-BE49-F238E27FC236}">
                <a16:creationId xmlns:a16="http://schemas.microsoft.com/office/drawing/2014/main" id="{514F153D-F131-69E0-4221-60F94779C12A}"/>
              </a:ext>
            </a:extLst>
          </p:cNvPr>
          <p:cNvSpPr>
            <a:spLocks noGrp="1"/>
          </p:cNvSpPr>
          <p:nvPr>
            <p:ph type="body" sz="quarter" idx="14"/>
          </p:nvPr>
        </p:nvSpPr>
        <p:spPr>
          <a:xfrm>
            <a:off x="4597289" y="531168"/>
            <a:ext cx="7330188" cy="6476214"/>
          </a:xfrm>
        </p:spPr>
        <p:txBody>
          <a:bodyPr>
            <a:normAutofit/>
          </a:bodyPr>
          <a:lstStyle/>
          <a:p>
            <a:pPr algn="l" rtl="0" fontAlgn="base">
              <a:buFont typeface="Arial" panose="020B0604020202020204" pitchFamily="34" charset="0"/>
              <a:buChar char="•"/>
            </a:pPr>
            <a:r>
              <a:rPr lang="en-US" b="0" i="0" u="none" strike="noStrike" dirty="0">
                <a:solidFill>
                  <a:srgbClr val="000000"/>
                </a:solidFill>
                <a:effectLst/>
                <a:latin typeface="Arial" panose="020B0604020202020204" pitchFamily="34" charset="0"/>
                <a:cs typeface="Arial" panose="020B0604020202020204" pitchFamily="34" charset="0"/>
              </a:rPr>
              <a:t>Start working toward ADA Compliance now​</a:t>
            </a:r>
          </a:p>
          <a:p>
            <a:pPr algn="l" rtl="0" fontAlgn="base">
              <a:buFont typeface="Arial" panose="020B0604020202020204" pitchFamily="34" charset="0"/>
              <a:buChar char="•"/>
            </a:pPr>
            <a:endParaRPr lang="en-US" b="0" i="0" u="none" strike="noStrike" dirty="0">
              <a:solidFill>
                <a:srgbClr val="1C75BC"/>
              </a:solidFill>
              <a:effectLst/>
              <a:latin typeface="Arial" panose="020B0604020202020204" pitchFamily="34" charset="0"/>
              <a:cs typeface="Arial" panose="020B0604020202020204" pitchFamily="34" charset="0"/>
            </a:endParaRPr>
          </a:p>
          <a:p>
            <a:pPr algn="l" rtl="0" fontAlgn="base">
              <a:buFont typeface="Arial" panose="020B0604020202020204" pitchFamily="34" charset="0"/>
              <a:buChar char="•"/>
            </a:pPr>
            <a:r>
              <a:rPr lang="en-US" b="0" i="0" u="none" strike="noStrike" dirty="0">
                <a:solidFill>
                  <a:srgbClr val="000000"/>
                </a:solidFill>
                <a:effectLst/>
                <a:latin typeface="Arial" panose="020B0604020202020204" pitchFamily="34" charset="0"/>
                <a:cs typeface="Arial" panose="020B0604020202020204" pitchFamily="34" charset="0"/>
              </a:rPr>
              <a:t>Scan your website and mobile applications for accessibility barriers​</a:t>
            </a:r>
            <a:endParaRPr lang="en-US" b="0" i="0" u="none" strike="noStrike" dirty="0">
              <a:solidFill>
                <a:srgbClr val="1C75BC"/>
              </a:solidFill>
              <a:effectLst/>
              <a:latin typeface="Arial" panose="020B0604020202020204" pitchFamily="34" charset="0"/>
              <a:cs typeface="Arial" panose="020B0604020202020204" pitchFamily="34" charset="0"/>
            </a:endParaRPr>
          </a:p>
          <a:p>
            <a:pPr algn="l" rtl="0" fontAlgn="base">
              <a:buFont typeface="Arial" panose="020B0604020202020204" pitchFamily="34" charset="0"/>
              <a:buChar char="•"/>
            </a:pPr>
            <a:endParaRPr lang="en-US" b="0" i="0" u="none" strike="noStrike" dirty="0">
              <a:solidFill>
                <a:srgbClr val="000000"/>
              </a:solidFill>
              <a:effectLst/>
              <a:latin typeface="Arial" panose="020B0604020202020204" pitchFamily="34" charset="0"/>
              <a:cs typeface="Arial" panose="020B0604020202020204" pitchFamily="34" charset="0"/>
            </a:endParaRPr>
          </a:p>
          <a:p>
            <a:pPr algn="l" rtl="0" fontAlgn="base">
              <a:buFont typeface="Arial" panose="020B0604020202020204" pitchFamily="34" charset="0"/>
              <a:buChar char="•"/>
            </a:pPr>
            <a:r>
              <a:rPr lang="en-US" b="0" i="0" u="none" strike="noStrike" dirty="0">
                <a:solidFill>
                  <a:srgbClr val="000000"/>
                </a:solidFill>
                <a:effectLst/>
                <a:latin typeface="Arial" panose="020B0604020202020204" pitchFamily="34" charset="0"/>
                <a:cs typeface="Arial" panose="020B0604020202020204" pitchFamily="34" charset="0"/>
              </a:rPr>
              <a:t>​Conduct usability tests with people with disabilities​</a:t>
            </a:r>
            <a:endParaRPr lang="en-US" b="0" i="0" u="none" strike="noStrike" dirty="0">
              <a:solidFill>
                <a:srgbClr val="1C75BC"/>
              </a:solidFill>
              <a:effectLst/>
              <a:latin typeface="Arial" panose="020B0604020202020204" pitchFamily="34" charset="0"/>
              <a:cs typeface="Arial" panose="020B0604020202020204" pitchFamily="34" charset="0"/>
            </a:endParaRPr>
          </a:p>
          <a:p>
            <a:pPr algn="l" rtl="0" fontAlgn="base">
              <a:buFont typeface="Arial" panose="020B0604020202020204" pitchFamily="34" charset="0"/>
              <a:buChar char="•"/>
            </a:pPr>
            <a:endParaRPr lang="en-US" b="0" i="0" u="none" strike="noStrike" dirty="0">
              <a:solidFill>
                <a:srgbClr val="000000"/>
              </a:solidFill>
              <a:effectLst/>
              <a:latin typeface="Arial" panose="020B0604020202020204" pitchFamily="34" charset="0"/>
              <a:cs typeface="Arial" panose="020B0604020202020204" pitchFamily="34" charset="0"/>
            </a:endParaRPr>
          </a:p>
          <a:p>
            <a:pPr algn="l" rtl="0" fontAlgn="base">
              <a:buFont typeface="Arial" panose="020B0604020202020204" pitchFamily="34" charset="0"/>
              <a:buChar char="•"/>
            </a:pPr>
            <a:r>
              <a:rPr lang="en-US" b="0" i="0" u="none" strike="noStrike" dirty="0">
                <a:solidFill>
                  <a:srgbClr val="000000"/>
                </a:solidFill>
                <a:effectLst/>
                <a:latin typeface="Arial" panose="020B0604020202020204" pitchFamily="34" charset="0"/>
                <a:cs typeface="Arial" panose="020B0604020202020204" pitchFamily="34" charset="0"/>
              </a:rPr>
              <a:t>Can </a:t>
            </a:r>
            <a:r>
              <a:rPr lang="en-US" dirty="0">
                <a:solidFill>
                  <a:srgbClr val="000000"/>
                </a:solidFill>
                <a:latin typeface="Arial" panose="020B0604020202020204" pitchFamily="34" charset="0"/>
                <a:cs typeface="Arial" panose="020B0604020202020204" pitchFamily="34" charset="0"/>
              </a:rPr>
              <a:t>p</a:t>
            </a:r>
            <a:r>
              <a:rPr lang="en-US" b="0" i="0" u="none" strike="noStrike" dirty="0">
                <a:solidFill>
                  <a:srgbClr val="000000"/>
                </a:solidFill>
                <a:effectLst/>
                <a:latin typeface="Arial" panose="020B0604020202020204" pitchFamily="34" charset="0"/>
                <a:cs typeface="Arial" panose="020B0604020202020204" pitchFamily="34" charset="0"/>
              </a:rPr>
              <a:t>eople with disabilities book a reservations on your website/app</a:t>
            </a:r>
            <a:r>
              <a:rPr lang="en-US" dirty="0">
                <a:solidFill>
                  <a:srgbClr val="000000"/>
                </a:solidFill>
                <a:latin typeface="Arial" panose="020B0604020202020204" pitchFamily="34" charset="0"/>
                <a:cs typeface="Arial" panose="020B0604020202020204" pitchFamily="34" charset="0"/>
              </a:rPr>
              <a:t> or 3</a:t>
            </a:r>
            <a:r>
              <a:rPr lang="en-US" baseline="30000" dirty="0">
                <a:solidFill>
                  <a:srgbClr val="000000"/>
                </a:solidFill>
                <a:latin typeface="Arial" panose="020B0604020202020204" pitchFamily="34" charset="0"/>
                <a:cs typeface="Arial" panose="020B0604020202020204" pitchFamily="34" charset="0"/>
              </a:rPr>
              <a:t>rd</a:t>
            </a:r>
            <a:r>
              <a:rPr lang="en-US" dirty="0">
                <a:solidFill>
                  <a:srgbClr val="000000"/>
                </a:solidFill>
                <a:latin typeface="Arial" panose="020B0604020202020204" pitchFamily="34" charset="0"/>
                <a:cs typeface="Arial" panose="020B0604020202020204" pitchFamily="34" charset="0"/>
              </a:rPr>
              <a:t> party reservation service?</a:t>
            </a:r>
            <a:endParaRPr lang="en-US" b="0" i="0" u="none" strike="noStrike" dirty="0">
              <a:solidFill>
                <a:srgbClr val="1C75BC"/>
              </a:solidFill>
              <a:effectLst/>
              <a:latin typeface="Arial" panose="020B0604020202020204" pitchFamily="34" charset="0"/>
              <a:cs typeface="Arial" panose="020B0604020202020204" pitchFamily="34" charset="0"/>
            </a:endParaRPr>
          </a:p>
          <a:p>
            <a:pPr algn="l" rtl="0" fontAlgn="base">
              <a:buFont typeface="Arial" panose="020B0604020202020204" pitchFamily="34" charset="0"/>
              <a:buChar char="•"/>
            </a:pPr>
            <a:endParaRPr lang="en-US" b="0" i="0" u="none" strike="noStrike" dirty="0">
              <a:solidFill>
                <a:srgbClr val="000000"/>
              </a:solidFill>
              <a:effectLst/>
              <a:latin typeface="Arial" panose="020B0604020202020204" pitchFamily="34" charset="0"/>
              <a:cs typeface="Arial" panose="020B0604020202020204" pitchFamily="34" charset="0"/>
            </a:endParaRPr>
          </a:p>
          <a:p>
            <a:pPr algn="l" rtl="0" fontAlgn="base">
              <a:buFont typeface="Arial" panose="020B0604020202020204" pitchFamily="34" charset="0"/>
              <a:buChar char="•"/>
            </a:pPr>
            <a:r>
              <a:rPr lang="en-US" b="0" i="0" u="none" strike="noStrike" dirty="0">
                <a:solidFill>
                  <a:srgbClr val="000000"/>
                </a:solidFill>
                <a:effectLst/>
                <a:latin typeface="Arial" panose="020B0604020202020204" pitchFamily="34" charset="0"/>
                <a:cs typeface="Arial" panose="020B0604020202020204" pitchFamily="34" charset="0"/>
              </a:rPr>
              <a:t>Check to see if your self-service kiosks are usable by people with disabilities​</a:t>
            </a:r>
            <a:endParaRPr lang="en-US" b="0" i="0" u="none" strike="noStrike" dirty="0">
              <a:solidFill>
                <a:srgbClr val="1C75BC"/>
              </a:solidFill>
              <a:effectLst/>
              <a:latin typeface="Arial" panose="020B0604020202020204" pitchFamily="34" charset="0"/>
              <a:cs typeface="Arial" panose="020B0604020202020204" pitchFamily="34" charset="0"/>
            </a:endParaRPr>
          </a:p>
          <a:p>
            <a:pPr algn="l" rtl="0" fontAlgn="base">
              <a:buFont typeface="Arial" panose="020B0604020202020204" pitchFamily="34" charset="0"/>
              <a:buChar char="•"/>
            </a:pPr>
            <a:endParaRPr lang="en-US" b="0" i="0" u="none" strike="noStrike" dirty="0">
              <a:solidFill>
                <a:srgbClr val="000000"/>
              </a:solidFill>
              <a:effectLst/>
              <a:latin typeface="Arial" panose="020B0604020202020204" pitchFamily="34" charset="0"/>
              <a:cs typeface="Arial" panose="020B0604020202020204" pitchFamily="34" charset="0"/>
            </a:endParaRPr>
          </a:p>
          <a:p>
            <a:pPr algn="l" rtl="0" fontAlgn="base">
              <a:buFont typeface="Arial" panose="020B0604020202020204" pitchFamily="34" charset="0"/>
              <a:buChar char="•"/>
            </a:pPr>
            <a:r>
              <a:rPr lang="en-US" b="0" i="0" u="none" strike="noStrike" dirty="0">
                <a:solidFill>
                  <a:srgbClr val="000000"/>
                </a:solidFill>
                <a:effectLst/>
                <a:latin typeface="Arial" panose="020B0604020202020204" pitchFamily="34" charset="0"/>
                <a:cs typeface="Arial" panose="020B0604020202020204" pitchFamily="34" charset="0"/>
              </a:rPr>
              <a:t>Ask your vendors, if the kiosk or POS system is accessible​</a:t>
            </a:r>
            <a:endParaRPr lang="en-US" b="0" i="0" u="none" strike="noStrike" dirty="0">
              <a:solidFill>
                <a:srgbClr val="1C75BC"/>
              </a:solidFill>
              <a:effectLst/>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0860F5C0-D7AF-A9C2-073B-FE7C9CAA2388}"/>
              </a:ext>
            </a:extLst>
          </p:cNvPr>
          <p:cNvSpPr>
            <a:spLocks noGrp="1"/>
          </p:cNvSpPr>
          <p:nvPr>
            <p:ph type="sldNum" sz="quarter" idx="12"/>
          </p:nvPr>
        </p:nvSpPr>
        <p:spPr/>
        <p:txBody>
          <a:bodyPr/>
          <a:lstStyle/>
          <a:p>
            <a:fld id="{8F61AF13-11BC-4357-89F3-660C939FF256}" type="slidenum">
              <a:rPr lang="en-US" smtClean="0"/>
              <a:t>44</a:t>
            </a:fld>
            <a:endParaRPr lang="en-US" dirty="0"/>
          </a:p>
        </p:txBody>
      </p:sp>
    </p:spTree>
    <p:extLst>
      <p:ext uri="{BB962C8B-B14F-4D97-AF65-F5344CB8AC3E}">
        <p14:creationId xmlns:p14="http://schemas.microsoft.com/office/powerpoint/2010/main" val="3993558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C0F6BD2-B1E8-DB6C-81EF-5A8ACF17AB3A}"/>
              </a:ext>
            </a:extLst>
          </p:cNvPr>
          <p:cNvSpPr>
            <a:spLocks noGrp="1"/>
          </p:cNvSpPr>
          <p:nvPr>
            <p:ph type="title"/>
          </p:nvPr>
        </p:nvSpPr>
        <p:spPr>
          <a:xfrm>
            <a:off x="609600" y="54503"/>
            <a:ext cx="11143506" cy="958789"/>
          </a:xfrm>
        </p:spPr>
        <p:txBody>
          <a:bodyPr anchor="b">
            <a:normAutofit/>
          </a:bodyPr>
          <a:lstStyle/>
          <a:p>
            <a:r>
              <a:rPr lang="en-US" b="1" i="0" u="none" strike="noStrike" dirty="0">
                <a:solidFill>
                  <a:srgbClr val="1A3B5B"/>
                </a:solidFill>
                <a:effectLst/>
                <a:latin typeface="Open Sans" panose="020B0606030504020204" pitchFamily="34" charset="0"/>
              </a:rPr>
              <a:t>Connect with Seyfarth Shaw</a:t>
            </a:r>
            <a:endParaRPr lang="en-US" sz="4000" dirty="0"/>
          </a:p>
        </p:txBody>
      </p:sp>
      <p:sp>
        <p:nvSpPr>
          <p:cNvPr id="3" name="Rectangle 2">
            <a:extLst>
              <a:ext uri="{FF2B5EF4-FFF2-40B4-BE49-F238E27FC236}">
                <a16:creationId xmlns:a16="http://schemas.microsoft.com/office/drawing/2014/main" id="{0EB57043-2236-42FC-27C5-95D1D2CAC767}"/>
              </a:ext>
            </a:extLst>
          </p:cNvPr>
          <p:cNvSpPr txBox="1">
            <a:spLocks noChangeArrowheads="1"/>
          </p:cNvSpPr>
          <p:nvPr/>
        </p:nvSpPr>
        <p:spPr bwMode="auto">
          <a:xfrm>
            <a:off x="1181734" y="1388314"/>
            <a:ext cx="1057613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spAutoFit/>
          </a:bodyPr>
          <a:lstStyle>
            <a:lvl1pPr marL="228600" indent="3375025" algn="l" defTabSz="914400" rtl="0" eaLnBrk="0" fontAlgn="base" latinLnBrk="0" hangingPunct="0">
              <a:lnSpc>
                <a:spcPct val="100000"/>
              </a:lnSpc>
              <a:spcBef>
                <a:spcPct val="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mn-cs"/>
              </a:defRPr>
            </a:lvl1pPr>
            <a:lvl2pPr marL="466344" indent="-228600" algn="l" defTabSz="914400" rtl="0" eaLnBrk="0" fontAlgn="base" latinLnBrk="0" hangingPunct="0">
              <a:lnSpc>
                <a:spcPct val="100000"/>
              </a:lnSpc>
              <a:spcBef>
                <a:spcPct val="0"/>
              </a:spcBef>
              <a:spcAft>
                <a:spcPct val="0"/>
              </a:spcAft>
              <a:buFont typeface="Arial" panose="020B0604020202020204" pitchFamily="34" charset="0"/>
              <a:buChar char="–"/>
              <a:defRPr sz="2200" kern="1200">
                <a:solidFill>
                  <a:schemeClr val="tx1"/>
                </a:solidFill>
                <a:latin typeface="Arial" panose="020B0604020202020204" pitchFamily="34" charset="0"/>
                <a:ea typeface="+mn-ea"/>
                <a:cs typeface="+mn-cs"/>
              </a:defRPr>
            </a:lvl2pPr>
            <a:lvl3pPr marL="685800" indent="-230188" algn="l" defTabSz="914400" rtl="0" eaLnBrk="0" fontAlgn="base" latinLnBrk="0" hangingPunct="0">
              <a:lnSpc>
                <a:spcPct val="100000"/>
              </a:lnSpc>
              <a:spcBef>
                <a:spcPct val="0"/>
              </a:spcBef>
              <a:spcAft>
                <a:spcPct val="0"/>
              </a:spcAft>
              <a:buFont typeface="Wingdings" panose="05000000000000000000" pitchFamily="2" charset="2"/>
              <a:buChar char="§"/>
              <a:defRPr sz="2000" kern="1200">
                <a:solidFill>
                  <a:schemeClr val="tx1"/>
                </a:solidFill>
                <a:latin typeface="Arial" panose="020B0604020202020204" pitchFamily="34" charset="0"/>
                <a:ea typeface="+mn-ea"/>
                <a:cs typeface="+mn-cs"/>
              </a:defRPr>
            </a:lvl3pPr>
            <a:lvl4pPr marL="914400" indent="-220663" algn="l" defTabSz="914400" rtl="0" eaLnBrk="0" fontAlgn="base" latinLnBrk="0" hangingPunct="0">
              <a:lnSpc>
                <a:spcPct val="100000"/>
              </a:lnSpc>
              <a:spcBef>
                <a:spcPct val="0"/>
              </a:spcBef>
              <a:spcAft>
                <a:spcPct val="0"/>
              </a:spcAft>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1143000" indent="-231775" algn="l" defTabSz="914400" rtl="0" eaLnBrk="0" fontAlgn="base" latinLnBrk="0" hangingPunct="0">
              <a:lnSpc>
                <a:spcPct val="100000"/>
              </a:lnSpc>
              <a:spcBef>
                <a:spcPct val="0"/>
              </a:spcBef>
              <a:spcAft>
                <a:spcPct val="0"/>
              </a:spcAft>
              <a:buFont typeface="Arial" panose="020B0604020202020204" pitchFamily="34" charset="0"/>
              <a:buChar char="-"/>
              <a:defRPr sz="1600" kern="1200">
                <a:solidFill>
                  <a:schemeClr val="tx1"/>
                </a:solidFill>
                <a:latin typeface="Arial" panose="020B0604020202020204" pitchFamily="34" charset="0"/>
                <a:ea typeface="+mn-ea"/>
                <a:cs typeface="+mn-cs"/>
              </a:defRPr>
            </a:lvl5pPr>
            <a:lvl6pPr marL="1371600" indent="-228600" algn="l" defTabSz="914400" rtl="0" eaLnBrk="0" fontAlgn="base" latinLnBrk="0" hangingPunct="0">
              <a:spcBef>
                <a:spcPct val="0"/>
              </a:spcBef>
              <a:spcAft>
                <a:spcPct val="0"/>
              </a:spcAft>
              <a:buFont typeface="Arial" panose="020B0604020202020204" pitchFamily="34" charset="0"/>
              <a:buChar char="-"/>
              <a:defRPr sz="1600" kern="1200" baseline="0">
                <a:solidFill>
                  <a:schemeClr val="tx1"/>
                </a:solidFill>
                <a:latin typeface="Arial" panose="020B0604020202020204" pitchFamily="34" charset="0"/>
                <a:ea typeface="+mn-ea"/>
                <a:cs typeface="+mn-cs"/>
              </a:defRPr>
            </a:lvl6pPr>
            <a:lvl7pPr marL="1600200" indent="-228600" algn="l" defTabSz="914400" rtl="0" eaLnBrk="0" fontAlgn="base" latinLnBrk="0" hangingPunct="0">
              <a:spcBef>
                <a:spcPct val="0"/>
              </a:spcBef>
              <a:spcAft>
                <a:spcPct val="0"/>
              </a:spcAft>
              <a:buFont typeface="Arial" panose="020B0604020202020204" pitchFamily="34" charset="0"/>
              <a:buChar char="-"/>
              <a:defRPr sz="1600" kern="1200" baseline="0">
                <a:solidFill>
                  <a:schemeClr val="tx1"/>
                </a:solidFill>
                <a:latin typeface="Arial" panose="020B0604020202020204" pitchFamily="34" charset="0"/>
                <a:ea typeface="+mn-ea"/>
                <a:cs typeface="+mn-cs"/>
              </a:defRPr>
            </a:lvl7pPr>
            <a:lvl8pPr marL="1828800" indent="-228600" algn="l" defTabSz="914400" rtl="0" eaLnBrk="0" fontAlgn="base" latinLnBrk="0" hangingPunct="0">
              <a:spcBef>
                <a:spcPct val="0"/>
              </a:spcBef>
              <a:spcAft>
                <a:spcPct val="0"/>
              </a:spcAft>
              <a:buFont typeface="Arial" panose="020B0604020202020204" pitchFamily="34" charset="0"/>
              <a:buChar char="-"/>
              <a:defRPr sz="1600" kern="1200" baseline="0">
                <a:solidFill>
                  <a:schemeClr val="tx1"/>
                </a:solidFill>
                <a:latin typeface="Arial" panose="020B0604020202020204" pitchFamily="34" charset="0"/>
                <a:ea typeface="+mn-ea"/>
                <a:cs typeface="+mn-cs"/>
              </a:defRPr>
            </a:lvl8pPr>
            <a:lvl9pPr marL="2057400" indent="-228600" algn="l" defTabSz="914400" rtl="0" eaLnBrk="0" fontAlgn="base" latinLnBrk="0" hangingPunct="0">
              <a:spcBef>
                <a:spcPct val="0"/>
              </a:spcBef>
              <a:spcAft>
                <a:spcPct val="0"/>
              </a:spcAft>
              <a:buFont typeface="Arial" panose="020B0604020202020204" pitchFamily="34" charset="0"/>
              <a:buChar char="-"/>
              <a:defRPr sz="1600" kern="1200" baseline="0">
                <a:solidFill>
                  <a:schemeClr val="tx1"/>
                </a:solidFill>
                <a:latin typeface="Arial" panose="020B0604020202020204" pitchFamily="34" charset="0"/>
                <a:ea typeface="+mn-ea"/>
                <a:cs typeface="+mn-cs"/>
              </a:defRPr>
            </a:lvl9pPr>
          </a:lstStyle>
          <a:p>
            <a:pPr marL="0" indent="0">
              <a:buFont typeface="Arial" panose="020B0604020202020204" pitchFamily="34" charset="0"/>
              <a:buNone/>
            </a:pPr>
            <a:r>
              <a:rPr lang="en-US" altLang="en-US" dirty="0">
                <a:solidFill>
                  <a:schemeClr val="bg1"/>
                </a:solidFill>
                <a:cs typeface="Arial" panose="020B0604020202020204" pitchFamily="34" charset="0"/>
              </a:rPr>
              <a:t>Visit the blog: </a:t>
            </a:r>
            <a:r>
              <a:rPr lang="en-US" altLang="en-US" dirty="0" err="1">
                <a:solidFill>
                  <a:schemeClr val="bg1"/>
                </a:solidFill>
                <a:cs typeface="Arial" panose="020B0604020202020204" pitchFamily="34" charset="0"/>
              </a:rPr>
              <a:t>www.adatitleiii.com</a:t>
            </a:r>
            <a:endParaRPr lang="en-US" altLang="en-US" dirty="0">
              <a:solidFill>
                <a:schemeClr val="bg1"/>
              </a:solidFill>
              <a:cs typeface="Arial" panose="020B0604020202020204" pitchFamily="34" charset="0"/>
            </a:endParaRPr>
          </a:p>
        </p:txBody>
      </p:sp>
      <p:sp>
        <p:nvSpPr>
          <p:cNvPr id="5" name="Rectangle 2">
            <a:extLst>
              <a:ext uri="{FF2B5EF4-FFF2-40B4-BE49-F238E27FC236}">
                <a16:creationId xmlns:a16="http://schemas.microsoft.com/office/drawing/2014/main" id="{16492B94-888A-1A06-1B0B-0CBECB13D232}"/>
              </a:ext>
            </a:extLst>
          </p:cNvPr>
          <p:cNvSpPr txBox="1">
            <a:spLocks noChangeArrowheads="1"/>
          </p:cNvSpPr>
          <p:nvPr/>
        </p:nvSpPr>
        <p:spPr bwMode="auto">
          <a:xfrm>
            <a:off x="614363" y="2241159"/>
            <a:ext cx="1114350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spAutoFit/>
          </a:bodyPr>
          <a:lstStyle>
            <a:lvl1pPr marL="228600" indent="3375025" algn="l" defTabSz="914400" rtl="0" eaLnBrk="0" fontAlgn="base" latinLnBrk="0" hangingPunct="0">
              <a:lnSpc>
                <a:spcPct val="100000"/>
              </a:lnSpc>
              <a:spcBef>
                <a:spcPct val="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mn-cs"/>
              </a:defRPr>
            </a:lvl1pPr>
            <a:lvl2pPr marL="466344" indent="-228600" algn="l" defTabSz="914400" rtl="0" eaLnBrk="0" fontAlgn="base" latinLnBrk="0" hangingPunct="0">
              <a:lnSpc>
                <a:spcPct val="100000"/>
              </a:lnSpc>
              <a:spcBef>
                <a:spcPct val="0"/>
              </a:spcBef>
              <a:spcAft>
                <a:spcPct val="0"/>
              </a:spcAft>
              <a:buFont typeface="Arial" panose="020B0604020202020204" pitchFamily="34" charset="0"/>
              <a:buChar char="–"/>
              <a:defRPr sz="2200" kern="1200">
                <a:solidFill>
                  <a:schemeClr val="tx1"/>
                </a:solidFill>
                <a:latin typeface="Arial" panose="020B0604020202020204" pitchFamily="34" charset="0"/>
                <a:ea typeface="+mn-ea"/>
                <a:cs typeface="+mn-cs"/>
              </a:defRPr>
            </a:lvl2pPr>
            <a:lvl3pPr marL="685800" indent="-230188" algn="l" defTabSz="914400" rtl="0" eaLnBrk="0" fontAlgn="base" latinLnBrk="0" hangingPunct="0">
              <a:lnSpc>
                <a:spcPct val="100000"/>
              </a:lnSpc>
              <a:spcBef>
                <a:spcPct val="0"/>
              </a:spcBef>
              <a:spcAft>
                <a:spcPct val="0"/>
              </a:spcAft>
              <a:buFont typeface="Wingdings" panose="05000000000000000000" pitchFamily="2" charset="2"/>
              <a:buChar char="§"/>
              <a:defRPr sz="2000" kern="1200">
                <a:solidFill>
                  <a:schemeClr val="tx1"/>
                </a:solidFill>
                <a:latin typeface="Arial" panose="020B0604020202020204" pitchFamily="34" charset="0"/>
                <a:ea typeface="+mn-ea"/>
                <a:cs typeface="+mn-cs"/>
              </a:defRPr>
            </a:lvl3pPr>
            <a:lvl4pPr marL="914400" indent="-220663" algn="l" defTabSz="914400" rtl="0" eaLnBrk="0" fontAlgn="base" latinLnBrk="0" hangingPunct="0">
              <a:lnSpc>
                <a:spcPct val="100000"/>
              </a:lnSpc>
              <a:spcBef>
                <a:spcPct val="0"/>
              </a:spcBef>
              <a:spcAft>
                <a:spcPct val="0"/>
              </a:spcAft>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1143000" indent="-231775" algn="l" defTabSz="914400" rtl="0" eaLnBrk="0" fontAlgn="base" latinLnBrk="0" hangingPunct="0">
              <a:lnSpc>
                <a:spcPct val="100000"/>
              </a:lnSpc>
              <a:spcBef>
                <a:spcPct val="0"/>
              </a:spcBef>
              <a:spcAft>
                <a:spcPct val="0"/>
              </a:spcAft>
              <a:buFont typeface="Arial" panose="020B0604020202020204" pitchFamily="34" charset="0"/>
              <a:buChar char="-"/>
              <a:defRPr sz="1600" kern="1200">
                <a:solidFill>
                  <a:schemeClr val="tx1"/>
                </a:solidFill>
                <a:latin typeface="Arial" panose="020B0604020202020204" pitchFamily="34" charset="0"/>
                <a:ea typeface="+mn-ea"/>
                <a:cs typeface="+mn-cs"/>
              </a:defRPr>
            </a:lvl5pPr>
            <a:lvl6pPr marL="1371600" indent="-228600" algn="l" defTabSz="914400" rtl="0" eaLnBrk="0" fontAlgn="base" latinLnBrk="0" hangingPunct="0">
              <a:spcBef>
                <a:spcPct val="0"/>
              </a:spcBef>
              <a:spcAft>
                <a:spcPct val="0"/>
              </a:spcAft>
              <a:buFont typeface="Arial" panose="020B0604020202020204" pitchFamily="34" charset="0"/>
              <a:buChar char="-"/>
              <a:defRPr sz="1600" kern="1200" baseline="0">
                <a:solidFill>
                  <a:schemeClr val="tx1"/>
                </a:solidFill>
                <a:latin typeface="Arial" panose="020B0604020202020204" pitchFamily="34" charset="0"/>
                <a:ea typeface="+mn-ea"/>
                <a:cs typeface="+mn-cs"/>
              </a:defRPr>
            </a:lvl6pPr>
            <a:lvl7pPr marL="1600200" indent="-228600" algn="l" defTabSz="914400" rtl="0" eaLnBrk="0" fontAlgn="base" latinLnBrk="0" hangingPunct="0">
              <a:spcBef>
                <a:spcPct val="0"/>
              </a:spcBef>
              <a:spcAft>
                <a:spcPct val="0"/>
              </a:spcAft>
              <a:buFont typeface="Arial" panose="020B0604020202020204" pitchFamily="34" charset="0"/>
              <a:buChar char="-"/>
              <a:defRPr sz="1600" kern="1200" baseline="0">
                <a:solidFill>
                  <a:schemeClr val="tx1"/>
                </a:solidFill>
                <a:latin typeface="Arial" panose="020B0604020202020204" pitchFamily="34" charset="0"/>
                <a:ea typeface="+mn-ea"/>
                <a:cs typeface="+mn-cs"/>
              </a:defRPr>
            </a:lvl7pPr>
            <a:lvl8pPr marL="1828800" indent="-228600" algn="l" defTabSz="914400" rtl="0" eaLnBrk="0" fontAlgn="base" latinLnBrk="0" hangingPunct="0">
              <a:spcBef>
                <a:spcPct val="0"/>
              </a:spcBef>
              <a:spcAft>
                <a:spcPct val="0"/>
              </a:spcAft>
              <a:buFont typeface="Arial" panose="020B0604020202020204" pitchFamily="34" charset="0"/>
              <a:buChar char="-"/>
              <a:defRPr sz="1600" kern="1200" baseline="0">
                <a:solidFill>
                  <a:schemeClr val="tx1"/>
                </a:solidFill>
                <a:latin typeface="Arial" panose="020B0604020202020204" pitchFamily="34" charset="0"/>
                <a:ea typeface="+mn-ea"/>
                <a:cs typeface="+mn-cs"/>
              </a:defRPr>
            </a:lvl8pPr>
            <a:lvl9pPr marL="2057400" indent="-228600" algn="l" defTabSz="914400" rtl="0" eaLnBrk="0" fontAlgn="base" latinLnBrk="0" hangingPunct="0">
              <a:spcBef>
                <a:spcPct val="0"/>
              </a:spcBef>
              <a:spcAft>
                <a:spcPct val="0"/>
              </a:spcAft>
              <a:buFont typeface="Arial" panose="020B0604020202020204" pitchFamily="34" charset="0"/>
              <a:buChar char="-"/>
              <a:defRPr sz="1600" kern="1200" baseline="0">
                <a:solidFill>
                  <a:schemeClr val="tx1"/>
                </a:solidFill>
                <a:latin typeface="Arial" panose="020B0604020202020204" pitchFamily="34" charset="0"/>
                <a:ea typeface="+mn-ea"/>
                <a:cs typeface="+mn-cs"/>
              </a:defRPr>
            </a:lvl9pPr>
          </a:lstStyle>
          <a:p>
            <a:pPr marL="0" indent="0">
              <a:buFont typeface="Arial" panose="020B0604020202020204" pitchFamily="34" charset="0"/>
              <a:buNone/>
            </a:pPr>
            <a:r>
              <a:rPr lang="en-US" altLang="en-US" sz="3200" b="1" dirty="0">
                <a:solidFill>
                  <a:srgbClr val="1A3B5B"/>
                </a:solidFill>
                <a:cs typeface="Arial" panose="020B0604020202020204" pitchFamily="34" charset="0"/>
              </a:rPr>
              <a:t>Connect with </a:t>
            </a:r>
            <a:r>
              <a:rPr lang="en-US" altLang="en-US" sz="3200" b="1" dirty="0" err="1">
                <a:solidFill>
                  <a:srgbClr val="1A3B5B"/>
                </a:solidFill>
                <a:cs typeface="Arial" panose="020B0604020202020204" pitchFamily="34" charset="0"/>
              </a:rPr>
              <a:t>TPGi</a:t>
            </a:r>
            <a:endParaRPr lang="en-US" altLang="en-US" sz="3200" b="1" dirty="0">
              <a:solidFill>
                <a:srgbClr val="1A3B5B"/>
              </a:solidFill>
              <a:cs typeface="Arial" panose="020B0604020202020204" pitchFamily="34" charset="0"/>
            </a:endParaRPr>
          </a:p>
        </p:txBody>
      </p:sp>
      <p:sp>
        <p:nvSpPr>
          <p:cNvPr id="7" name="Rectangle 2">
            <a:extLst>
              <a:ext uri="{FF2B5EF4-FFF2-40B4-BE49-F238E27FC236}">
                <a16:creationId xmlns:a16="http://schemas.microsoft.com/office/drawing/2014/main" id="{D18CB3E9-0E4A-D2C0-7C6D-DC3DA74F01D2}"/>
              </a:ext>
            </a:extLst>
          </p:cNvPr>
          <p:cNvSpPr>
            <a:spLocks noGrp="1" noChangeArrowheads="1"/>
          </p:cNvSpPr>
          <p:nvPr>
            <p:ph idx="1"/>
          </p:nvPr>
        </p:nvSpPr>
        <p:spPr bwMode="auto">
          <a:xfrm>
            <a:off x="1181734" y="2625114"/>
            <a:ext cx="5499723" cy="332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indent="33750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indent="0">
              <a:buNone/>
            </a:pPr>
            <a:endParaRPr kumimoji="0" lang="en-US" altLang="en-US" b="0" i="0" u="none" strike="noStrike" cap="none" normalizeH="0" baseline="0" dirty="0">
              <a:ln>
                <a:noFill/>
              </a:ln>
              <a:effectLs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None/>
              <a:tabLst/>
            </a:pPr>
            <a:r>
              <a:rPr kumimoji="0" lang="en-US" altLang="en-US" b="0" i="0" u="none" strike="noStrike" cap="none" normalizeH="0" baseline="0" dirty="0">
                <a:ln>
                  <a:noFill/>
                </a:ln>
                <a:solidFill>
                  <a:srgbClr val="383838"/>
                </a:solidFill>
                <a:effectLst/>
                <a:cs typeface="Arial" panose="020B0604020202020204" pitchFamily="34" charset="0"/>
              </a:rPr>
              <a:t>Visit </a:t>
            </a:r>
            <a:r>
              <a:rPr kumimoji="0" lang="en-US" altLang="en-US" b="0" i="0" u="none" strike="noStrike" cap="none" normalizeH="0" baseline="0" dirty="0" err="1">
                <a:ln>
                  <a:noFill/>
                </a:ln>
                <a:solidFill>
                  <a:srgbClr val="383838"/>
                </a:solidFill>
                <a:effectLst/>
                <a:cs typeface="Arial" panose="020B0604020202020204" pitchFamily="34" charset="0"/>
              </a:rPr>
              <a:t>TPGi</a:t>
            </a:r>
            <a:r>
              <a:rPr kumimoji="0" lang="en-US" altLang="en-US" b="0" i="0" u="none" strike="noStrike" cap="none" normalizeH="0" baseline="0" dirty="0">
                <a:ln>
                  <a:noFill/>
                </a:ln>
                <a:solidFill>
                  <a:srgbClr val="383838"/>
                </a:solidFill>
                <a:effectLst/>
                <a:cs typeface="Arial" panose="020B0604020202020204" pitchFamily="34" charset="0"/>
              </a:rPr>
              <a:t> at the National Restauran</a:t>
            </a:r>
            <a:r>
              <a:rPr lang="en-US" altLang="en-US" dirty="0">
                <a:solidFill>
                  <a:srgbClr val="383838"/>
                </a:solidFill>
                <a:cs typeface="Arial" panose="020B0604020202020204" pitchFamily="34" charset="0"/>
              </a:rPr>
              <a:t>t Show in Chicago – </a:t>
            </a:r>
            <a:r>
              <a:rPr kumimoji="0" lang="en-US" altLang="en-US" b="0" i="0" u="none" strike="noStrike" cap="none" normalizeH="0" baseline="0" dirty="0">
                <a:ln>
                  <a:noFill/>
                </a:ln>
                <a:solidFill>
                  <a:srgbClr val="383838"/>
                </a:solidFill>
                <a:effectLst/>
                <a:cs typeface="Arial" panose="020B0604020202020204" pitchFamily="34" charset="0"/>
              </a:rPr>
              <a:t>Booth # 6966</a:t>
            </a:r>
          </a:p>
          <a:p>
            <a:pPr marL="0" marR="0" lvl="0" indent="0" algn="l" defTabSz="914400" rtl="0" eaLnBrk="0" fontAlgn="base" latinLnBrk="0" hangingPunct="0">
              <a:lnSpc>
                <a:spcPct val="100000"/>
              </a:lnSpc>
              <a:spcBef>
                <a:spcPct val="0"/>
              </a:spcBef>
              <a:spcAft>
                <a:spcPct val="0"/>
              </a:spcAft>
              <a:buClrTx/>
              <a:buSzTx/>
              <a:buNone/>
              <a:tabLst/>
            </a:pPr>
            <a:r>
              <a:rPr kumimoji="0" lang="en-US" altLang="en-US" b="0" i="0" u="none" strike="noStrike" cap="none" normalizeH="0" baseline="0" dirty="0">
                <a:ln>
                  <a:noFill/>
                </a:ln>
                <a:solidFill>
                  <a:srgbClr val="383838"/>
                </a:solidFill>
                <a:effectLst/>
                <a:cs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None/>
              <a:tabLst/>
            </a:pPr>
            <a:r>
              <a:rPr kumimoji="0" lang="en-US" altLang="en-US" b="0" i="0" u="none" strike="noStrike" cap="none" normalizeH="0" baseline="0" dirty="0">
                <a:ln>
                  <a:noFill/>
                </a:ln>
                <a:solidFill>
                  <a:srgbClr val="383838"/>
                </a:solidFill>
                <a:effectLst/>
                <a:cs typeface="Arial" panose="020B0604020202020204" pitchFamily="34" charset="0"/>
              </a:rPr>
              <a:t>Get social:</a:t>
            </a:r>
            <a:endParaRPr kumimoji="0" lang="en-US" altLang="en-US" b="0" i="0" u="none" strike="noStrike" cap="none" normalizeH="0" baseline="0" dirty="0">
              <a:ln>
                <a:noFill/>
              </a:ln>
              <a:solidFill>
                <a:srgbClr val="1C75BC"/>
              </a:solidFill>
              <a:effectLst/>
              <a:cs typeface="Arial" panose="020B0604020202020204" pitchFamily="34" charset="0"/>
            </a:endParaRPr>
          </a:p>
          <a:p>
            <a:pPr marL="457200" indent="-457200"/>
            <a:r>
              <a:rPr kumimoji="0" lang="en-US" altLang="en-US" b="0" i="0" u="sng" strike="noStrike" cap="none" normalizeH="0" baseline="0" dirty="0">
                <a:ln>
                  <a:noFill/>
                </a:ln>
                <a:solidFill>
                  <a:srgbClr val="1A3B5B"/>
                </a:solidFill>
                <a:effectLst/>
                <a:cs typeface="Arial" panose="020B0604020202020204" pitchFamily="34" charset="0"/>
                <a:hlinkClick r:id="rId2">
                  <a:extLst>
                    <a:ext uri="{A12FA001-AC4F-418D-AE19-62706E023703}">
                      <ahyp:hlinkClr xmlns:ahyp="http://schemas.microsoft.com/office/drawing/2018/hyperlinkcolor" val="tx"/>
                    </a:ext>
                  </a:extLst>
                </a:hlinkClick>
              </a:rPr>
              <a:t>Twitter</a:t>
            </a:r>
            <a:r>
              <a:rPr kumimoji="0" lang="en-US" altLang="en-US" b="0" i="0" u="none" strike="noStrike" cap="none" normalizeH="0" baseline="0" dirty="0">
                <a:ln>
                  <a:noFill/>
                </a:ln>
                <a:solidFill>
                  <a:srgbClr val="1A3B5B"/>
                </a:solidFill>
                <a:effectLst/>
                <a:cs typeface="Arial" panose="020B0604020202020204" pitchFamily="34" charset="0"/>
              </a:rPr>
              <a:t>​</a:t>
            </a:r>
          </a:p>
          <a:p>
            <a:pPr marL="457200" indent="-457200"/>
            <a:r>
              <a:rPr kumimoji="0" lang="en-US" altLang="en-US" b="0" i="0" u="sng" strike="noStrike" cap="none" normalizeH="0" baseline="0" dirty="0">
                <a:ln>
                  <a:noFill/>
                </a:ln>
                <a:solidFill>
                  <a:srgbClr val="1A3B5B"/>
                </a:solidFill>
                <a:effectLst/>
                <a:cs typeface="Arial" panose="020B0604020202020204" pitchFamily="34" charset="0"/>
                <a:hlinkClick r:id="rId3">
                  <a:extLst>
                    <a:ext uri="{A12FA001-AC4F-418D-AE19-62706E023703}">
                      <ahyp:hlinkClr xmlns:ahyp="http://schemas.microsoft.com/office/drawing/2018/hyperlinkcolor" val="tx"/>
                    </a:ext>
                  </a:extLst>
                </a:hlinkClick>
              </a:rPr>
              <a:t>LinkedIn</a:t>
            </a:r>
            <a:r>
              <a:rPr kumimoji="0" lang="en-US" altLang="en-US" b="0" i="0" u="none" strike="noStrike" cap="none" normalizeH="0" baseline="0" dirty="0">
                <a:ln>
                  <a:noFill/>
                </a:ln>
                <a:solidFill>
                  <a:srgbClr val="1A3B5B"/>
                </a:solidFill>
                <a:effectLst/>
                <a:cs typeface="Arial" panose="020B0604020202020204" pitchFamily="34" charset="0"/>
              </a:rPr>
              <a:t>​</a:t>
            </a:r>
          </a:p>
          <a:p>
            <a:pPr marL="457200" indent="-457200"/>
            <a:r>
              <a:rPr kumimoji="0" lang="en-US" altLang="en-US" b="0" i="0" u="sng" strike="noStrike" cap="none" normalizeH="0" baseline="0" dirty="0">
                <a:ln>
                  <a:noFill/>
                </a:ln>
                <a:solidFill>
                  <a:srgbClr val="1A3B5B"/>
                </a:solidFill>
                <a:effectLst/>
                <a:cs typeface="Arial" panose="020B0604020202020204" pitchFamily="34" charset="0"/>
              </a:rPr>
              <a:t>YouTube</a:t>
            </a:r>
            <a:r>
              <a:rPr kumimoji="0" lang="en-US" altLang="en-US" b="0" i="0" u="none" strike="noStrike" cap="none" normalizeH="0" baseline="0" dirty="0">
                <a:ln>
                  <a:noFill/>
                </a:ln>
                <a:solidFill>
                  <a:srgbClr val="1A3B5B"/>
                </a:solidFill>
                <a:effectLst/>
                <a:cs typeface="Arial" panose="020B0604020202020204" pitchFamily="34" charset="0"/>
              </a:rPr>
              <a:t>​</a:t>
            </a:r>
          </a:p>
          <a:p>
            <a:pPr marL="0" indent="0">
              <a:buNone/>
            </a:pPr>
            <a:endParaRPr kumimoji="0" lang="en-US" altLang="en-US" b="0" i="0" u="none" strike="noStrike" cap="none" normalizeH="0" baseline="0" dirty="0">
              <a:ln>
                <a:noFill/>
              </a:ln>
              <a:effectLst/>
              <a:cs typeface="Arial" panose="020B0604020202020204" pitchFamily="34" charset="0"/>
            </a:endParaRPr>
          </a:p>
        </p:txBody>
      </p:sp>
      <p:sp>
        <p:nvSpPr>
          <p:cNvPr id="10" name="Footer Placeholder 3">
            <a:extLst>
              <a:ext uri="{FF2B5EF4-FFF2-40B4-BE49-F238E27FC236}">
                <a16:creationId xmlns:a16="http://schemas.microsoft.com/office/drawing/2014/main" id="{7A1399A0-7020-DBCB-BE6D-7C739A8698D7}"/>
              </a:ext>
            </a:extLst>
          </p:cNvPr>
          <p:cNvSpPr>
            <a:spLocks noGrp="1"/>
          </p:cNvSpPr>
          <p:nvPr>
            <p:ph type="ftr" sz="quarter" idx="11"/>
          </p:nvPr>
        </p:nvSpPr>
        <p:spPr>
          <a:xfrm>
            <a:off x="445988" y="6664998"/>
            <a:ext cx="9144000" cy="138499"/>
          </a:xfrm>
        </p:spPr>
        <p:txBody>
          <a:bodyPr/>
          <a:lstStyle/>
          <a:p>
            <a:pPr>
              <a:spcAft>
                <a:spcPts val="600"/>
              </a:spcAft>
            </a:pPr>
            <a:r>
              <a:rPr lang="en-US"/>
              <a:t>©2020 Seyfarth Shaw LLP. All rights reserved. Private and Confidential</a:t>
            </a:r>
          </a:p>
        </p:txBody>
      </p:sp>
      <p:sp>
        <p:nvSpPr>
          <p:cNvPr id="2" name="Slide Number Placeholder 1">
            <a:extLst>
              <a:ext uri="{FF2B5EF4-FFF2-40B4-BE49-F238E27FC236}">
                <a16:creationId xmlns:a16="http://schemas.microsoft.com/office/drawing/2014/main" id="{0860F5C0-D7AF-A9C2-073B-FE7C9CAA2388}"/>
              </a:ext>
            </a:extLst>
          </p:cNvPr>
          <p:cNvSpPr>
            <a:spLocks noGrp="1"/>
          </p:cNvSpPr>
          <p:nvPr>
            <p:ph type="sldNum" sz="quarter" idx="12"/>
          </p:nvPr>
        </p:nvSpPr>
        <p:spPr>
          <a:xfrm>
            <a:off x="11499851" y="6680386"/>
            <a:ext cx="253255" cy="123111"/>
          </a:xfrm>
        </p:spPr>
        <p:txBody>
          <a:bodyPr wrap="square" anchor="ctr">
            <a:normAutofit/>
          </a:bodyPr>
          <a:lstStyle/>
          <a:p>
            <a:pPr>
              <a:spcAft>
                <a:spcPts val="600"/>
              </a:spcAft>
            </a:pPr>
            <a:fld id="{8F61AF13-11BC-4357-89F3-660C939FF256}" type="slidenum">
              <a:rPr lang="en-US" sz="800" smtClean="0"/>
              <a:pPr>
                <a:spcAft>
                  <a:spcPts val="600"/>
                </a:spcAft>
              </a:pPr>
              <a:t>45</a:t>
            </a:fld>
            <a:endParaRPr lang="en-US" sz="800"/>
          </a:p>
        </p:txBody>
      </p:sp>
    </p:spTree>
    <p:extLst>
      <p:ext uri="{BB962C8B-B14F-4D97-AF65-F5344CB8AC3E}">
        <p14:creationId xmlns:p14="http://schemas.microsoft.com/office/powerpoint/2010/main" val="41927091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740A1-FC37-0813-2208-42628BF6839A}"/>
              </a:ext>
            </a:extLst>
          </p:cNvPr>
          <p:cNvSpPr>
            <a:spLocks noGrp="1"/>
          </p:cNvSpPr>
          <p:nvPr>
            <p:ph type="title" idx="4294967295"/>
          </p:nvPr>
        </p:nvSpPr>
        <p:spPr>
          <a:xfrm>
            <a:off x="7542551" y="3046710"/>
            <a:ext cx="4097311" cy="1098891"/>
          </a:xfrm>
        </p:spPr>
        <p:txBody>
          <a:bodyPr/>
          <a:lstStyle/>
          <a:p>
            <a:pPr rtl="0" eaLnBrk="1" fontAlgn="auto" latinLnBrk="0" hangingPunct="1"/>
            <a:r>
              <a:rPr lang="en-US" sz="4200" b="1" i="0" kern="1200" spc="0" baseline="0" dirty="0">
                <a:ln>
                  <a:noFill/>
                </a:ln>
                <a:solidFill>
                  <a:srgbClr val="FFFFFF"/>
                </a:solidFill>
                <a:effectLst/>
                <a:latin typeface="Arial" panose="020B0604020202020204" pitchFamily="34" charset="0"/>
                <a:ea typeface="+mn-ea"/>
                <a:cs typeface="+mn-cs"/>
              </a:rPr>
              <a:t>	Thank you!</a:t>
            </a:r>
            <a:endParaRPr lang="en-US" dirty="0">
              <a:effectLst/>
            </a:endParaRPr>
          </a:p>
          <a:p>
            <a:endParaRPr lang="en-US" dirty="0"/>
          </a:p>
        </p:txBody>
      </p:sp>
      <p:sp>
        <p:nvSpPr>
          <p:cNvPr id="17" name="Text Placeholder 1"/>
          <p:cNvSpPr txBox="1">
            <a:spLocks/>
          </p:cNvSpPr>
          <p:nvPr/>
        </p:nvSpPr>
        <p:spPr>
          <a:xfrm>
            <a:off x="7150307" y="3811290"/>
            <a:ext cx="5168065" cy="1129726"/>
          </a:xfrm>
          <a:prstGeom prst="rect">
            <a:avLst/>
          </a:prstGeom>
        </p:spPr>
        <p:txBody>
          <a:bodyPr vert="horz" lIns="0" tIns="0" rIns="0" bIns="0" rtlCol="0">
            <a:noAutofit/>
          </a:bodyPr>
          <a:lstStyle>
            <a:lvl1pPr marL="228051" indent="-228051" algn="l" defTabSz="912205" rtl="0" eaLnBrk="1" latinLnBrk="0" hangingPunct="1">
              <a:lnSpc>
                <a:spcPct val="100000"/>
              </a:lnSpc>
              <a:spcBef>
                <a:spcPts val="0"/>
              </a:spcBef>
              <a:spcAft>
                <a:spcPts val="599"/>
              </a:spcAft>
              <a:buFont typeface="Arial" panose="020B0604020202020204" pitchFamily="34" charset="0"/>
              <a:buChar char="•"/>
              <a:defRPr sz="2195" kern="1200">
                <a:solidFill>
                  <a:schemeClr val="bg2"/>
                </a:solidFill>
                <a:latin typeface="+mn-lt"/>
                <a:ea typeface="+mn-ea"/>
                <a:cs typeface="+mn-cs"/>
              </a:defRPr>
            </a:lvl1pPr>
            <a:lvl2pPr marL="465225" indent="-228051" algn="l" defTabSz="912205" rtl="0" eaLnBrk="1" latinLnBrk="0" hangingPunct="1">
              <a:lnSpc>
                <a:spcPct val="100000"/>
              </a:lnSpc>
              <a:spcBef>
                <a:spcPts val="0"/>
              </a:spcBef>
              <a:spcAft>
                <a:spcPts val="599"/>
              </a:spcAft>
              <a:buFont typeface="Arial" panose="020B0604020202020204" pitchFamily="34" charset="0"/>
              <a:buChar char="–"/>
              <a:defRPr sz="2195" kern="1200">
                <a:solidFill>
                  <a:schemeClr val="bg2"/>
                </a:solidFill>
                <a:latin typeface="+mn-lt"/>
                <a:ea typeface="+mn-ea"/>
                <a:cs typeface="+mn-cs"/>
              </a:defRPr>
            </a:lvl2pPr>
            <a:lvl3pPr marL="684154" indent="-229636" algn="l" defTabSz="912205" rtl="0" eaLnBrk="1" latinLnBrk="0" hangingPunct="1">
              <a:lnSpc>
                <a:spcPct val="100000"/>
              </a:lnSpc>
              <a:spcBef>
                <a:spcPts val="0"/>
              </a:spcBef>
              <a:spcAft>
                <a:spcPts val="599"/>
              </a:spcAft>
              <a:buFont typeface="Wingdings" panose="05000000000000000000" pitchFamily="2" charset="2"/>
              <a:buChar char="§"/>
              <a:defRPr sz="1995" kern="1200">
                <a:solidFill>
                  <a:schemeClr val="bg2"/>
                </a:solidFill>
                <a:latin typeface="+mn-lt"/>
                <a:ea typeface="+mn-ea"/>
                <a:cs typeface="+mn-cs"/>
              </a:defRPr>
            </a:lvl3pPr>
            <a:lvl4pPr marL="912205" indent="-220133" algn="l" defTabSz="912205" rtl="0" eaLnBrk="1" latinLnBrk="0" hangingPunct="1">
              <a:lnSpc>
                <a:spcPct val="100000"/>
              </a:lnSpc>
              <a:spcBef>
                <a:spcPts val="0"/>
              </a:spcBef>
              <a:spcAft>
                <a:spcPts val="599"/>
              </a:spcAft>
              <a:buFont typeface="Arial" panose="020B0604020202020204" pitchFamily="34" charset="0"/>
              <a:buChar char="-"/>
              <a:defRPr sz="1796" kern="1200">
                <a:solidFill>
                  <a:schemeClr val="bg2"/>
                </a:solidFill>
                <a:latin typeface="+mn-lt"/>
                <a:ea typeface="+mn-ea"/>
                <a:cs typeface="+mn-cs"/>
              </a:defRPr>
            </a:lvl4pPr>
            <a:lvl5pPr marL="1140257" indent="-231219" algn="l" defTabSz="912205" rtl="0" eaLnBrk="1" latinLnBrk="0" hangingPunct="1">
              <a:lnSpc>
                <a:spcPct val="100000"/>
              </a:lnSpc>
              <a:spcBef>
                <a:spcPts val="0"/>
              </a:spcBef>
              <a:spcAft>
                <a:spcPts val="599"/>
              </a:spcAft>
              <a:buFont typeface="Arial" panose="020B0604020202020204" pitchFamily="34" charset="0"/>
              <a:buChar char="-"/>
              <a:defRPr sz="1596" kern="1200">
                <a:solidFill>
                  <a:schemeClr val="bg2"/>
                </a:solidFill>
                <a:latin typeface="+mn-lt"/>
                <a:ea typeface="+mn-ea"/>
                <a:cs typeface="+mn-cs"/>
              </a:defRPr>
            </a:lvl5pPr>
            <a:lvl6pPr marL="1368308" indent="-228051" algn="l" defTabSz="912205" rtl="0" eaLnBrk="1" latinLnBrk="0" hangingPunct="1">
              <a:spcBef>
                <a:spcPts val="0"/>
              </a:spcBef>
              <a:spcAft>
                <a:spcPts val="599"/>
              </a:spcAft>
              <a:buFont typeface="Arial" panose="020B0604020202020204" pitchFamily="34" charset="0"/>
              <a:buChar char="-"/>
              <a:defRPr sz="1596" kern="1200">
                <a:solidFill>
                  <a:schemeClr val="tx1"/>
                </a:solidFill>
                <a:latin typeface="+mn-lt"/>
                <a:ea typeface="+mn-ea"/>
                <a:cs typeface="+mn-cs"/>
              </a:defRPr>
            </a:lvl6pPr>
            <a:lvl7pPr marL="1596360" indent="-228051" algn="l" defTabSz="912205" rtl="0" eaLnBrk="1" latinLnBrk="0" hangingPunct="1">
              <a:spcBef>
                <a:spcPts val="0"/>
              </a:spcBef>
              <a:spcAft>
                <a:spcPts val="599"/>
              </a:spcAft>
              <a:buFont typeface="Arial" panose="020B0604020202020204" pitchFamily="34" charset="0"/>
              <a:buChar char="-"/>
              <a:defRPr sz="1596" kern="1200">
                <a:solidFill>
                  <a:schemeClr val="tx1"/>
                </a:solidFill>
                <a:latin typeface="+mn-lt"/>
                <a:ea typeface="+mn-ea"/>
                <a:cs typeface="+mn-cs"/>
              </a:defRPr>
            </a:lvl7pPr>
            <a:lvl8pPr marL="1824411" indent="-228051" algn="l" defTabSz="912205" rtl="0" eaLnBrk="1" latinLnBrk="0" hangingPunct="1">
              <a:spcBef>
                <a:spcPts val="0"/>
              </a:spcBef>
              <a:spcAft>
                <a:spcPts val="599"/>
              </a:spcAft>
              <a:buFont typeface="Arial" panose="020B0604020202020204" pitchFamily="34" charset="0"/>
              <a:buChar char="-"/>
              <a:defRPr sz="1596" kern="1200">
                <a:solidFill>
                  <a:schemeClr val="tx1"/>
                </a:solidFill>
                <a:latin typeface="+mn-lt"/>
                <a:ea typeface="+mn-ea"/>
                <a:cs typeface="+mn-cs"/>
              </a:defRPr>
            </a:lvl8pPr>
            <a:lvl9pPr marL="2052462" indent="-228051" algn="l" defTabSz="912205" rtl="0" eaLnBrk="1" latinLnBrk="0" hangingPunct="1">
              <a:spcBef>
                <a:spcPts val="0"/>
              </a:spcBef>
              <a:spcAft>
                <a:spcPts val="599"/>
              </a:spcAft>
              <a:buFont typeface="Arial" panose="020B0604020202020204" pitchFamily="34" charset="0"/>
              <a:buChar char="-"/>
              <a:defRPr sz="1596" kern="1200">
                <a:solidFill>
                  <a:schemeClr val="tx1"/>
                </a:solidFill>
                <a:latin typeface="+mn-lt"/>
                <a:ea typeface="+mn-ea"/>
                <a:cs typeface="+mn-cs"/>
              </a:defRPr>
            </a:lvl9pPr>
          </a:lstStyle>
          <a:p>
            <a:pPr marL="0" marR="0" lvl="0" indent="0" algn="l" defTabSz="912205" rtl="0" eaLnBrk="1" fontAlgn="auto" latinLnBrk="0" hangingPunct="1">
              <a:lnSpc>
                <a:spcPts val="6300"/>
              </a:lnSpc>
              <a:spcBef>
                <a:spcPts val="0"/>
              </a:spcBef>
              <a:spcAft>
                <a:spcPts val="0"/>
              </a:spcAft>
              <a:buClrTx/>
              <a:buSzTx/>
              <a:buFont typeface="Arial" panose="020B0604020202020204" pitchFamily="34" charset="0"/>
              <a:buNone/>
              <a:tabLst/>
              <a:defRPr/>
            </a:pPr>
            <a:r>
              <a:rPr kumimoji="0" lang="en-US" sz="4000" b="1" i="0" u="none" strike="noStrike" kern="1200" cap="none" spc="0" normalizeH="0" baseline="0" noProof="0" dirty="0" err="1">
                <a:ln>
                  <a:noFill/>
                </a:ln>
                <a:solidFill>
                  <a:srgbClr val="FFFFFF"/>
                </a:solidFill>
                <a:effectLst/>
                <a:uLnTx/>
                <a:uFillTx/>
                <a:latin typeface="Arial"/>
              </a:rPr>
              <a:t>www.adatitleiii.com</a:t>
            </a:r>
            <a:endParaRPr kumimoji="0" lang="en-US" sz="4000" b="0" i="0" u="none" strike="noStrike" kern="1200" cap="none" spc="0" normalizeH="0" baseline="0" noProof="0" dirty="0">
              <a:ln>
                <a:noFill/>
              </a:ln>
              <a:solidFill>
                <a:srgbClr val="FFFFFF"/>
              </a:solidFill>
              <a:effectLst/>
              <a:uLnTx/>
              <a:uFillTx/>
              <a:latin typeface="Arial"/>
            </a:endParaRPr>
          </a:p>
        </p:txBody>
      </p:sp>
      <p:cxnSp>
        <p:nvCxnSpPr>
          <p:cNvPr id="6" name="Straight Connector 5">
            <a:extLst>
              <a:ext uri="{C183D7F6-B498-43B3-948B-1728B52AA6E4}">
                <adec:decorative xmlns:adec="http://schemas.microsoft.com/office/drawing/2017/decorative" val="1"/>
              </a:ext>
            </a:extLst>
          </p:cNvPr>
          <p:cNvCxnSpPr/>
          <p:nvPr/>
        </p:nvCxnSpPr>
        <p:spPr>
          <a:xfrm>
            <a:off x="476734" y="3754527"/>
            <a:ext cx="12416589"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C183D7F6-B498-43B3-948B-1728B52AA6E4}">
                <adec:decorative xmlns:adec="http://schemas.microsoft.com/office/drawing/2017/decorative" val="1"/>
              </a:ext>
            </a:extLst>
          </p:cNvPr>
          <p:cNvCxnSpPr>
            <a:endCxn id="14" idx="2"/>
          </p:cNvCxnSpPr>
          <p:nvPr/>
        </p:nvCxnSpPr>
        <p:spPr>
          <a:xfrm flipV="1">
            <a:off x="3767613" y="3760284"/>
            <a:ext cx="0" cy="3266946"/>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C183D7F6-B498-43B3-948B-1728B52AA6E4}">
                <adec:decorative xmlns:adec="http://schemas.microsoft.com/office/drawing/2017/decorative" val="1"/>
              </a:ext>
            </a:extLst>
          </p:cNvPr>
          <p:cNvGrpSpPr/>
          <p:nvPr/>
        </p:nvGrpSpPr>
        <p:grpSpPr>
          <a:xfrm>
            <a:off x="476734" y="480053"/>
            <a:ext cx="6576435" cy="6565787"/>
            <a:chOff x="13620434" y="-118071"/>
            <a:chExt cx="6576435" cy="6565787"/>
          </a:xfrm>
        </p:grpSpPr>
        <p:sp>
          <p:nvSpPr>
            <p:cNvPr id="11" name="Freeform 22"/>
            <p:cNvSpPr>
              <a:spLocks/>
            </p:cNvSpPr>
            <p:nvPr/>
          </p:nvSpPr>
          <p:spPr bwMode="auto">
            <a:xfrm>
              <a:off x="16911313" y="-118071"/>
              <a:ext cx="3285556" cy="3280230"/>
            </a:xfrm>
            <a:custGeom>
              <a:avLst/>
              <a:gdLst>
                <a:gd name="T0" fmla="*/ 0 w 2000"/>
                <a:gd name="T1" fmla="*/ 2000 h 2000"/>
                <a:gd name="T2" fmla="*/ 2000 w 2000"/>
                <a:gd name="T3" fmla="*/ 2000 h 2000"/>
                <a:gd name="T4" fmla="*/ 2000 w 2000"/>
                <a:gd name="T5" fmla="*/ 0 h 2000"/>
                <a:gd name="T6" fmla="*/ 0 w 2000"/>
                <a:gd name="T7" fmla="*/ 2000 h 2000"/>
              </a:gdLst>
              <a:ahLst/>
              <a:cxnLst>
                <a:cxn ang="0">
                  <a:pos x="T0" y="T1"/>
                </a:cxn>
                <a:cxn ang="0">
                  <a:pos x="T2" y="T3"/>
                </a:cxn>
                <a:cxn ang="0">
                  <a:pos x="T4" y="T5"/>
                </a:cxn>
                <a:cxn ang="0">
                  <a:pos x="T6" y="T7"/>
                </a:cxn>
              </a:cxnLst>
              <a:rect l="0" t="0" r="r" b="b"/>
              <a:pathLst>
                <a:path w="2000" h="2000">
                  <a:moveTo>
                    <a:pt x="0" y="2000"/>
                  </a:moveTo>
                  <a:cubicBezTo>
                    <a:pt x="2000" y="2000"/>
                    <a:pt x="2000" y="2000"/>
                    <a:pt x="2000" y="2000"/>
                  </a:cubicBezTo>
                  <a:cubicBezTo>
                    <a:pt x="2000" y="0"/>
                    <a:pt x="2000" y="0"/>
                    <a:pt x="2000" y="0"/>
                  </a:cubicBezTo>
                  <a:cubicBezTo>
                    <a:pt x="2000" y="1105"/>
                    <a:pt x="1105" y="2000"/>
                    <a:pt x="0" y="2000"/>
                  </a:cubicBezTo>
                  <a:close/>
                </a:path>
              </a:pathLst>
            </a:custGeom>
            <a:noFill/>
            <a:ln w="12700">
              <a:solidFill>
                <a:schemeClr val="tx2"/>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666666"/>
                </a:solidFill>
                <a:effectLst/>
                <a:uLnTx/>
                <a:uFillTx/>
                <a:latin typeface="Arial"/>
                <a:ea typeface="+mn-ea"/>
                <a:cs typeface="+mn-cs"/>
              </a:endParaRPr>
            </a:p>
          </p:txBody>
        </p:sp>
        <p:sp>
          <p:nvSpPr>
            <p:cNvPr id="13" name="Freeform 23"/>
            <p:cNvSpPr>
              <a:spLocks/>
            </p:cNvSpPr>
            <p:nvPr/>
          </p:nvSpPr>
          <p:spPr bwMode="auto">
            <a:xfrm>
              <a:off x="13620434" y="-118071"/>
              <a:ext cx="3290879" cy="3280230"/>
            </a:xfrm>
            <a:custGeom>
              <a:avLst/>
              <a:gdLst>
                <a:gd name="T0" fmla="*/ 2000 w 2000"/>
                <a:gd name="T1" fmla="*/ 2000 h 2000"/>
                <a:gd name="T2" fmla="*/ 0 w 2000"/>
                <a:gd name="T3" fmla="*/ 0 h 2000"/>
                <a:gd name="T4" fmla="*/ 0 w 2000"/>
                <a:gd name="T5" fmla="*/ 2000 h 2000"/>
                <a:gd name="T6" fmla="*/ 2000 w 2000"/>
                <a:gd name="T7" fmla="*/ 2000 h 2000"/>
              </a:gdLst>
              <a:ahLst/>
              <a:cxnLst>
                <a:cxn ang="0">
                  <a:pos x="T0" y="T1"/>
                </a:cxn>
                <a:cxn ang="0">
                  <a:pos x="T2" y="T3"/>
                </a:cxn>
                <a:cxn ang="0">
                  <a:pos x="T4" y="T5"/>
                </a:cxn>
                <a:cxn ang="0">
                  <a:pos x="T6" y="T7"/>
                </a:cxn>
              </a:cxnLst>
              <a:rect l="0" t="0" r="r" b="b"/>
              <a:pathLst>
                <a:path w="2000" h="2000">
                  <a:moveTo>
                    <a:pt x="2000" y="2000"/>
                  </a:moveTo>
                  <a:cubicBezTo>
                    <a:pt x="2000" y="895"/>
                    <a:pt x="1105" y="0"/>
                    <a:pt x="0" y="0"/>
                  </a:cubicBezTo>
                  <a:cubicBezTo>
                    <a:pt x="0" y="2000"/>
                    <a:pt x="0" y="2000"/>
                    <a:pt x="0" y="2000"/>
                  </a:cubicBezTo>
                  <a:lnTo>
                    <a:pt x="2000" y="2000"/>
                  </a:lnTo>
                  <a:close/>
                </a:path>
              </a:pathLst>
            </a:custGeom>
            <a:noFill/>
            <a:ln w="12700">
              <a:solidFill>
                <a:schemeClr val="tx2"/>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666666"/>
                </a:solidFill>
                <a:effectLst/>
                <a:uLnTx/>
                <a:uFillTx/>
                <a:latin typeface="Arial"/>
                <a:ea typeface="+mn-ea"/>
                <a:cs typeface="+mn-cs"/>
              </a:endParaRPr>
            </a:p>
          </p:txBody>
        </p:sp>
        <p:sp>
          <p:nvSpPr>
            <p:cNvPr id="14" name="Freeform 24"/>
            <p:cNvSpPr>
              <a:spLocks/>
            </p:cNvSpPr>
            <p:nvPr/>
          </p:nvSpPr>
          <p:spPr bwMode="auto">
            <a:xfrm>
              <a:off x="13620434" y="3162160"/>
              <a:ext cx="3290879" cy="3285556"/>
            </a:xfrm>
            <a:custGeom>
              <a:avLst/>
              <a:gdLst>
                <a:gd name="T0" fmla="*/ 0 w 2000"/>
                <a:gd name="T1" fmla="*/ 2000 h 2000"/>
                <a:gd name="T2" fmla="*/ 2000 w 2000"/>
                <a:gd name="T3" fmla="*/ 2000 h 2000"/>
                <a:gd name="T4" fmla="*/ 2000 w 2000"/>
                <a:gd name="T5" fmla="*/ 0 h 2000"/>
                <a:gd name="T6" fmla="*/ 0 w 2000"/>
                <a:gd name="T7" fmla="*/ 2000 h 2000"/>
              </a:gdLst>
              <a:ahLst/>
              <a:cxnLst>
                <a:cxn ang="0">
                  <a:pos x="T0" y="T1"/>
                </a:cxn>
                <a:cxn ang="0">
                  <a:pos x="T2" y="T3"/>
                </a:cxn>
                <a:cxn ang="0">
                  <a:pos x="T4" y="T5"/>
                </a:cxn>
                <a:cxn ang="0">
                  <a:pos x="T6" y="T7"/>
                </a:cxn>
              </a:cxnLst>
              <a:rect l="0" t="0" r="r" b="b"/>
              <a:pathLst>
                <a:path w="2000" h="2000">
                  <a:moveTo>
                    <a:pt x="0" y="2000"/>
                  </a:moveTo>
                  <a:cubicBezTo>
                    <a:pt x="2000" y="2000"/>
                    <a:pt x="2000" y="2000"/>
                    <a:pt x="2000" y="2000"/>
                  </a:cubicBezTo>
                  <a:cubicBezTo>
                    <a:pt x="2000" y="0"/>
                    <a:pt x="2000" y="0"/>
                    <a:pt x="2000" y="0"/>
                  </a:cubicBezTo>
                  <a:cubicBezTo>
                    <a:pt x="2000" y="1105"/>
                    <a:pt x="1105" y="2000"/>
                    <a:pt x="0" y="2000"/>
                  </a:cubicBezTo>
                  <a:close/>
                </a:path>
              </a:pathLst>
            </a:custGeom>
            <a:noFill/>
            <a:ln w="12700">
              <a:solidFill>
                <a:schemeClr val="tx2"/>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666666"/>
                </a:solidFill>
                <a:effectLst/>
                <a:uLnTx/>
                <a:uFillTx/>
                <a:latin typeface="Arial"/>
                <a:ea typeface="+mn-ea"/>
                <a:cs typeface="+mn-cs"/>
              </a:endParaRPr>
            </a:p>
          </p:txBody>
        </p:sp>
        <p:sp>
          <p:nvSpPr>
            <p:cNvPr id="15" name="Freeform 25"/>
            <p:cNvSpPr>
              <a:spLocks/>
            </p:cNvSpPr>
            <p:nvPr/>
          </p:nvSpPr>
          <p:spPr bwMode="auto">
            <a:xfrm>
              <a:off x="16911313" y="3162160"/>
              <a:ext cx="3285556" cy="3285556"/>
            </a:xfrm>
            <a:custGeom>
              <a:avLst/>
              <a:gdLst>
                <a:gd name="T0" fmla="*/ 0 w 2000"/>
                <a:gd name="T1" fmla="*/ 2000 h 2000"/>
                <a:gd name="T2" fmla="*/ 2000 w 2000"/>
                <a:gd name="T3" fmla="*/ 0 h 2000"/>
                <a:gd name="T4" fmla="*/ 0 w 2000"/>
                <a:gd name="T5" fmla="*/ 0 h 2000"/>
                <a:gd name="T6" fmla="*/ 0 w 2000"/>
                <a:gd name="T7" fmla="*/ 2000 h 2000"/>
              </a:gdLst>
              <a:ahLst/>
              <a:cxnLst>
                <a:cxn ang="0">
                  <a:pos x="T0" y="T1"/>
                </a:cxn>
                <a:cxn ang="0">
                  <a:pos x="T2" y="T3"/>
                </a:cxn>
                <a:cxn ang="0">
                  <a:pos x="T4" y="T5"/>
                </a:cxn>
                <a:cxn ang="0">
                  <a:pos x="T6" y="T7"/>
                </a:cxn>
              </a:cxnLst>
              <a:rect l="0" t="0" r="r" b="b"/>
              <a:pathLst>
                <a:path w="2000" h="2000">
                  <a:moveTo>
                    <a:pt x="0" y="2000"/>
                  </a:moveTo>
                  <a:cubicBezTo>
                    <a:pt x="1105" y="2000"/>
                    <a:pt x="2000" y="1105"/>
                    <a:pt x="2000" y="0"/>
                  </a:cubicBezTo>
                  <a:cubicBezTo>
                    <a:pt x="0" y="0"/>
                    <a:pt x="0" y="0"/>
                    <a:pt x="0" y="0"/>
                  </a:cubicBezTo>
                  <a:lnTo>
                    <a:pt x="0" y="2000"/>
                  </a:lnTo>
                  <a:close/>
                </a:path>
              </a:pathLst>
            </a:custGeom>
            <a:noFill/>
            <a:ln w="12700">
              <a:solidFill>
                <a:schemeClr val="tx2"/>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666666"/>
                </a:solidFill>
                <a:effectLst/>
                <a:uLnTx/>
                <a:uFillTx/>
                <a:latin typeface="Arial"/>
                <a:ea typeface="+mn-ea"/>
                <a:cs typeface="+mn-cs"/>
              </a:endParaRPr>
            </a:p>
          </p:txBody>
        </p:sp>
      </p:grpSp>
      <p:sp>
        <p:nvSpPr>
          <p:cNvPr id="18" name="Footer Placeholder 3"/>
          <p:cNvSpPr txBox="1">
            <a:spLocks/>
          </p:cNvSpPr>
          <p:nvPr/>
        </p:nvSpPr>
        <p:spPr>
          <a:xfrm>
            <a:off x="153163" y="6580040"/>
            <a:ext cx="9144000" cy="2792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900" dirty="0">
                <a:solidFill>
                  <a:schemeClr val="tx2"/>
                </a:solidFill>
                <a:latin typeface="Arial"/>
              </a:rPr>
              <a:t>©2023 Seyfarth Shaw LLP. All rights reserved. Private and Confidential</a:t>
            </a:r>
          </a:p>
        </p:txBody>
      </p:sp>
    </p:spTree>
    <p:extLst>
      <p:ext uri="{BB962C8B-B14F-4D97-AF65-F5344CB8AC3E}">
        <p14:creationId xmlns:p14="http://schemas.microsoft.com/office/powerpoint/2010/main" val="3846394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00"/>
                                        <p:tgtEl>
                                          <p:spTgt spid="12"/>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500"/>
                            </p:stCondLst>
                            <p:childTnLst>
                              <p:par>
                                <p:cTn id="17" presetID="22" presetClass="exit" presetSubtype="1" fill="hold" nodeType="afterEffect">
                                  <p:stCondLst>
                                    <p:cond delay="0"/>
                                  </p:stCondLst>
                                  <p:childTnLst>
                                    <p:animEffect transition="out" filter="wipe(up)">
                                      <p:cBhvr>
                                        <p:cTn id="18" dur="500"/>
                                        <p:tgtEl>
                                          <p:spTgt spid="12"/>
                                        </p:tgtEl>
                                      </p:cBhvr>
                                    </p:animEffect>
                                    <p:set>
                                      <p:cBhvr>
                                        <p:cTn id="19" dur="1" fill="hold">
                                          <p:stCondLst>
                                            <p:cond delay="499"/>
                                          </p:stCondLst>
                                        </p:cTn>
                                        <p:tgtEl>
                                          <p:spTgt spid="12"/>
                                        </p:tgtEl>
                                        <p:attrNameLst>
                                          <p:attrName>style.visibility</p:attrName>
                                        </p:attrNameLst>
                                      </p:cBhvr>
                                      <p:to>
                                        <p:strVal val="hidden"/>
                                      </p:to>
                                    </p:set>
                                  </p:childTnLst>
                                </p:cTn>
                              </p:par>
                              <p:par>
                                <p:cTn id="20" presetID="22" presetClass="exit" presetSubtype="2" fill="hold" nodeType="withEffect">
                                  <p:stCondLst>
                                    <p:cond delay="0"/>
                                  </p:stCondLst>
                                  <p:childTnLst>
                                    <p:animEffect transition="out" filter="wipe(right)">
                                      <p:cBhvr>
                                        <p:cTn id="21" dur="1800"/>
                                        <p:tgtEl>
                                          <p:spTgt spid="6"/>
                                        </p:tgtEl>
                                      </p:cBhvr>
                                    </p:animEffect>
                                    <p:set>
                                      <p:cBhvr>
                                        <p:cTn id="22" dur="1" fill="hold">
                                          <p:stCondLst>
                                            <p:cond delay="1799"/>
                                          </p:stCondLst>
                                        </p:cTn>
                                        <p:tgtEl>
                                          <p:spTgt spid="6"/>
                                        </p:tgtEl>
                                        <p:attrNameLst>
                                          <p:attrName>style.visibility</p:attrName>
                                        </p:attrNameLst>
                                      </p:cBhvr>
                                      <p:to>
                                        <p:strVal val="hidden"/>
                                      </p:to>
                                    </p:set>
                                  </p:childTnLst>
                                </p:cTn>
                              </p:par>
                              <p:par>
                                <p:cTn id="23" presetID="22" presetClass="entr" presetSubtype="8"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left)">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1" nodeType="clickEffect">
                                  <p:stCondLst>
                                    <p:cond delay="0"/>
                                  </p:stCondLst>
                                  <p:childTnLst>
                                    <p:animEffect transition="out" filter="fade">
                                      <p:cBhvr>
                                        <p:cTn id="29" dur="500"/>
                                        <p:tgtEl>
                                          <p:spTgt spid="17"/>
                                        </p:tgtEl>
                                      </p:cBhvr>
                                    </p:animEffect>
                                    <p:set>
                                      <p:cBhvr>
                                        <p:cTn id="30"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C43B99E-1AD1-3C66-FACB-94589FEDF857}"/>
              </a:ext>
            </a:extLst>
          </p:cNvPr>
          <p:cNvSpPr>
            <a:spLocks noGrp="1"/>
          </p:cNvSpPr>
          <p:nvPr>
            <p:ph type="title"/>
          </p:nvPr>
        </p:nvSpPr>
        <p:spPr/>
        <p:txBody>
          <a:bodyPr/>
          <a:lstStyle/>
          <a:p>
            <a:r>
              <a:rPr lang="en-US" sz="4000" b="1" i="0" u="none" strike="noStrike" dirty="0">
                <a:solidFill>
                  <a:srgbClr val="3B456B"/>
                </a:solidFill>
                <a:effectLst/>
                <a:latin typeface="Open Sans" panose="020B0606030504020204" pitchFamily="34" charset="0"/>
              </a:rPr>
              <a:t>Why Digital Accessibility Matters?</a:t>
            </a:r>
            <a:r>
              <a:rPr lang="en-US" sz="4000" b="0" i="0" u="none" strike="noStrike" dirty="0">
                <a:solidFill>
                  <a:srgbClr val="3B456B"/>
                </a:solidFill>
                <a:effectLst/>
                <a:latin typeface="Open Sans" panose="020B0606030504020204" pitchFamily="34" charset="0"/>
              </a:rPr>
              <a:t>​</a:t>
            </a:r>
            <a:endParaRPr lang="en-US" sz="6000" dirty="0">
              <a:solidFill>
                <a:srgbClr val="3B456B"/>
              </a:solidFill>
            </a:endParaRPr>
          </a:p>
        </p:txBody>
      </p:sp>
      <p:sp>
        <p:nvSpPr>
          <p:cNvPr id="4" name="Text Placeholder 3"/>
          <p:cNvSpPr>
            <a:spLocks noGrp="1"/>
          </p:cNvSpPr>
          <p:nvPr>
            <p:ph type="body" sz="quarter" idx="15"/>
          </p:nvPr>
        </p:nvSpPr>
        <p:spPr>
          <a:xfrm>
            <a:off x="609600" y="1253890"/>
            <a:ext cx="8391993" cy="5357813"/>
          </a:xfrm>
        </p:spPr>
        <p:txBody>
          <a:bodyPr>
            <a:normAutofit/>
          </a:bodyPr>
          <a:lstStyle/>
          <a:p>
            <a:pPr algn="l" rtl="0" fontAlgn="base">
              <a:buFont typeface="Arial" panose="020B0604020202020204" pitchFamily="34" charset="0"/>
              <a:buChar char="•"/>
            </a:pPr>
            <a:r>
              <a:rPr lang="en-US" sz="1800" b="1" i="0" u="none" strike="noStrike" dirty="0">
                <a:solidFill>
                  <a:srgbClr val="000000"/>
                </a:solidFill>
                <a:effectLst/>
                <a:latin typeface="Open Sans" panose="020B0606030504020204" pitchFamily="34" charset="0"/>
              </a:rPr>
              <a:t>Worldwide </a:t>
            </a:r>
            <a:r>
              <a:rPr lang="en-US" sz="1800" b="0" i="0" u="none" strike="noStrike" dirty="0">
                <a:solidFill>
                  <a:srgbClr val="000000"/>
                </a:solidFill>
                <a:effectLst/>
                <a:latin typeface="Open Sans" panose="020B0606030504020204" pitchFamily="34" charset="0"/>
              </a:rPr>
              <a:t>​​</a:t>
            </a:r>
            <a:endParaRPr lang="en-US" b="0" i="0" u="none" strike="noStrike" dirty="0">
              <a:solidFill>
                <a:srgbClr val="1C75BC"/>
              </a:solidFill>
              <a:effectLst/>
              <a:latin typeface="Arial" panose="020B0604020202020204" pitchFamily="34" charset="0"/>
            </a:endParaRPr>
          </a:p>
          <a:p>
            <a:pPr lvl="1" fontAlgn="base">
              <a:buFont typeface="Arial" panose="020B0604020202020204" pitchFamily="34" charset="0"/>
              <a:buChar char="•"/>
            </a:pPr>
            <a:r>
              <a:rPr lang="en-US" sz="1800" b="0" i="0" u="none" strike="noStrike" dirty="0">
                <a:solidFill>
                  <a:srgbClr val="000000"/>
                </a:solidFill>
                <a:effectLst/>
                <a:latin typeface="Open Sans" panose="020B0606030504020204" pitchFamily="34" charset="0"/>
              </a:rPr>
              <a:t>One billion people (15% of the world population) have a disability​​</a:t>
            </a:r>
          </a:p>
          <a:p>
            <a:pPr algn="l" rtl="0" fontAlgn="base">
              <a:buFont typeface="Arial" panose="020B0604020202020204" pitchFamily="34" charset="0"/>
              <a:buChar char="•"/>
            </a:pPr>
            <a:endParaRPr lang="en-US" b="0" i="0" u="none" strike="noStrike" dirty="0">
              <a:solidFill>
                <a:srgbClr val="1C75BC"/>
              </a:solidFill>
              <a:effectLst/>
              <a:latin typeface="Arial" panose="020B0604020202020204" pitchFamily="34" charset="0"/>
            </a:endParaRPr>
          </a:p>
          <a:p>
            <a:pPr algn="l" rtl="0" fontAlgn="base">
              <a:buFont typeface="Arial" panose="020B0604020202020204" pitchFamily="34" charset="0"/>
              <a:buChar char="•"/>
            </a:pPr>
            <a:r>
              <a:rPr lang="en-US" sz="1800" b="1" i="0" u="none" strike="noStrike" dirty="0">
                <a:solidFill>
                  <a:srgbClr val="000000"/>
                </a:solidFill>
                <a:effectLst/>
                <a:latin typeface="Open Sans" panose="020B0606030504020204" pitchFamily="34" charset="0"/>
              </a:rPr>
              <a:t>In the United States </a:t>
            </a:r>
            <a:r>
              <a:rPr lang="en-US" sz="1800" b="0" i="0" u="none" strike="noStrike" dirty="0">
                <a:solidFill>
                  <a:srgbClr val="000000"/>
                </a:solidFill>
                <a:effectLst/>
                <a:latin typeface="Open Sans" panose="020B0606030504020204" pitchFamily="34" charset="0"/>
              </a:rPr>
              <a:t>​​</a:t>
            </a:r>
            <a:endParaRPr lang="en-US" b="0" i="0" u="none" strike="noStrike" dirty="0">
              <a:solidFill>
                <a:srgbClr val="1C75BC"/>
              </a:solidFill>
              <a:effectLst/>
              <a:latin typeface="Arial" panose="020B0604020202020204" pitchFamily="34" charset="0"/>
            </a:endParaRPr>
          </a:p>
          <a:p>
            <a:pPr lvl="1" fontAlgn="base">
              <a:buFont typeface="Arial" panose="020B0604020202020204" pitchFamily="34" charset="0"/>
              <a:buChar char="•"/>
            </a:pPr>
            <a:r>
              <a:rPr lang="en-US" sz="1800" b="0" i="0" u="none" strike="noStrike" dirty="0">
                <a:solidFill>
                  <a:srgbClr val="000000"/>
                </a:solidFill>
                <a:effectLst/>
                <a:latin typeface="Open Sans" panose="020B0606030504020204" pitchFamily="34" charset="0"/>
              </a:rPr>
              <a:t>Approximately 61 million adults live​​</a:t>
            </a:r>
            <a:br>
              <a:rPr lang="en-US" sz="1800" b="0" i="0" u="none" strike="noStrike" dirty="0">
                <a:solidFill>
                  <a:srgbClr val="000000"/>
                </a:solidFill>
                <a:effectLst/>
                <a:latin typeface="Open Sans" panose="020B0606030504020204" pitchFamily="34" charset="0"/>
              </a:rPr>
            </a:br>
            <a:r>
              <a:rPr lang="en-US" sz="1800" b="0" i="0" u="none" strike="noStrike" dirty="0">
                <a:solidFill>
                  <a:srgbClr val="000000"/>
                </a:solidFill>
                <a:effectLst/>
                <a:latin typeface="Open Sans" panose="020B0606030504020204" pitchFamily="34" charset="0"/>
              </a:rPr>
              <a:t>with disabilities*​​</a:t>
            </a:r>
            <a:endParaRPr lang="en-US" b="0" i="0" u="none" strike="noStrike" dirty="0">
              <a:solidFill>
                <a:srgbClr val="1C75BC"/>
              </a:solidFill>
              <a:effectLst/>
              <a:latin typeface="Arial" panose="020B0604020202020204" pitchFamily="34" charset="0"/>
            </a:endParaRPr>
          </a:p>
          <a:p>
            <a:pPr lvl="1" fontAlgn="base">
              <a:buFont typeface="Arial" panose="020B0604020202020204" pitchFamily="34" charset="0"/>
              <a:buChar char="•"/>
            </a:pPr>
            <a:r>
              <a:rPr lang="en-US" sz="1800" b="0" i="0" u="none" strike="noStrike" dirty="0">
                <a:solidFill>
                  <a:srgbClr val="000000"/>
                </a:solidFill>
                <a:effectLst/>
                <a:latin typeface="Open Sans" panose="020B0606030504020204" pitchFamily="34" charset="0"/>
              </a:rPr>
              <a:t>26% of adults in the United States have some type of disability (1 in 4)*​​</a:t>
            </a:r>
            <a:endParaRPr lang="en-US" b="0" i="0" u="none" strike="noStrike" dirty="0">
              <a:solidFill>
                <a:srgbClr val="1C75BC"/>
              </a:solidFill>
              <a:effectLst/>
              <a:latin typeface="Arial" panose="020B0604020202020204" pitchFamily="34" charset="0"/>
            </a:endParaRPr>
          </a:p>
          <a:p>
            <a:pPr lvl="1" fontAlgn="base">
              <a:buFont typeface="Arial" panose="020B0604020202020204" pitchFamily="34" charset="0"/>
              <a:buChar char="•"/>
            </a:pPr>
            <a:r>
              <a:rPr lang="en-US" sz="1800" b="0" i="0" u="none" strike="noStrike" dirty="0">
                <a:solidFill>
                  <a:srgbClr val="000000"/>
                </a:solidFill>
                <a:effectLst/>
                <a:latin typeface="Open Sans" panose="020B0606030504020204" pitchFamily="34" charset="0"/>
              </a:rPr>
              <a:t>Studies in the US have shown 50% of people with disabilities are online every day. People with disabilities have a purchasing power of $490 billion**​​</a:t>
            </a:r>
            <a:endParaRPr lang="en-US" b="0" i="0" u="none" strike="noStrike" dirty="0">
              <a:solidFill>
                <a:srgbClr val="1C75BC"/>
              </a:solidFill>
              <a:effectLst/>
              <a:latin typeface="Arial" panose="020B0604020202020204" pitchFamily="34" charset="0"/>
            </a:endParaRPr>
          </a:p>
          <a:p>
            <a:pPr lvl="1" fontAlgn="base">
              <a:buFont typeface="Arial" panose="020B0604020202020204" pitchFamily="34" charset="0"/>
              <a:buChar char="•"/>
            </a:pPr>
            <a:r>
              <a:rPr lang="en-US" sz="1800" b="0" i="0" u="none" strike="noStrike" dirty="0">
                <a:solidFill>
                  <a:srgbClr val="000000"/>
                </a:solidFill>
                <a:effectLst/>
                <a:latin typeface="Open Sans" panose="020B0606030504020204" pitchFamily="34" charset="0"/>
              </a:rPr>
              <a:t>When these users have a positive experience, they are more likely to become regular customers and recommend your organization to friends and family​​</a:t>
            </a:r>
            <a:endParaRPr lang="en-US" b="0" i="0" u="none" strike="noStrike" dirty="0">
              <a:solidFill>
                <a:srgbClr val="1C75BC"/>
              </a:solidFill>
              <a:effectLst/>
              <a:latin typeface="Arial" panose="020B0604020202020204" pitchFamily="34" charset="0"/>
            </a:endParaRPr>
          </a:p>
        </p:txBody>
      </p:sp>
      <p:sp>
        <p:nvSpPr>
          <p:cNvPr id="11" name="Text Placeholder 3">
            <a:extLst>
              <a:ext uri="{FF2B5EF4-FFF2-40B4-BE49-F238E27FC236}">
                <a16:creationId xmlns:a16="http://schemas.microsoft.com/office/drawing/2014/main" id="{C3066FE2-6B7B-5087-4566-7794FACD2B4D}"/>
              </a:ext>
            </a:extLst>
          </p:cNvPr>
          <p:cNvSpPr txBox="1">
            <a:spLocks/>
          </p:cNvSpPr>
          <p:nvPr/>
        </p:nvSpPr>
        <p:spPr>
          <a:xfrm>
            <a:off x="7426416" y="5956503"/>
            <a:ext cx="8619461" cy="595423"/>
          </a:xfrm>
          <a:prstGeom prst="rect">
            <a:avLst/>
          </a:prstGeom>
        </p:spPr>
        <p:txBody>
          <a:bodyPr vert="horz" lIns="0" tIns="0" rIns="0" bIns="0" rtlCol="0">
            <a:normAutofit lnSpcReduction="10000"/>
          </a:bodyPr>
          <a:lst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2200" kern="1200">
                <a:solidFill>
                  <a:schemeClr val="bg2"/>
                </a:solidFill>
                <a:latin typeface="+mn-lt"/>
                <a:ea typeface="+mn-ea"/>
                <a:cs typeface="+mn-cs"/>
              </a:defRPr>
            </a:lvl1pPr>
            <a:lvl2pPr marL="466344" indent="-228600" algn="l" defTabSz="914400" rtl="0" eaLnBrk="1" latinLnBrk="0" hangingPunct="1">
              <a:lnSpc>
                <a:spcPct val="100000"/>
              </a:lnSpc>
              <a:spcBef>
                <a:spcPts val="0"/>
              </a:spcBef>
              <a:spcAft>
                <a:spcPts val="600"/>
              </a:spcAft>
              <a:buFont typeface="Arial" panose="020B0604020202020204" pitchFamily="34" charset="0"/>
              <a:buChar char="–"/>
              <a:defRPr sz="2200" kern="1200">
                <a:solidFill>
                  <a:schemeClr val="bg2"/>
                </a:solidFill>
                <a:latin typeface="+mn-lt"/>
                <a:ea typeface="+mn-ea"/>
                <a:cs typeface="+mn-cs"/>
              </a:defRPr>
            </a:lvl2pPr>
            <a:lvl3pPr marL="685800" indent="-230188" algn="l" defTabSz="914400" rtl="0" eaLnBrk="1" latinLnBrk="0" hangingPunct="1">
              <a:lnSpc>
                <a:spcPct val="100000"/>
              </a:lnSpc>
              <a:spcBef>
                <a:spcPts val="0"/>
              </a:spcBef>
              <a:spcAft>
                <a:spcPts val="600"/>
              </a:spcAft>
              <a:buFont typeface="Wingdings" panose="05000000000000000000" pitchFamily="2" charset="2"/>
              <a:buChar char="§"/>
              <a:defRPr sz="2000" kern="1200">
                <a:solidFill>
                  <a:schemeClr val="bg2"/>
                </a:solidFill>
                <a:latin typeface="+mn-lt"/>
                <a:ea typeface="+mn-ea"/>
                <a:cs typeface="+mn-cs"/>
              </a:defRPr>
            </a:lvl3pPr>
            <a:lvl4pPr marL="914400" indent="-220663"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bg2"/>
                </a:solidFill>
                <a:latin typeface="+mn-lt"/>
                <a:ea typeface="+mn-ea"/>
                <a:cs typeface="+mn-cs"/>
              </a:defRPr>
            </a:lvl4pPr>
            <a:lvl5pPr marL="1143000" indent="-2317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bg2"/>
                </a:solidFill>
                <a:latin typeface="+mn-lt"/>
                <a:ea typeface="+mn-ea"/>
                <a:cs typeface="+mn-cs"/>
              </a:defRPr>
            </a:lvl5pPr>
            <a:lvl6pPr marL="1371600" indent="-228600" algn="l" defTabSz="914400" rtl="0" eaLnBrk="1" latinLnBrk="0" hangingPunct="1">
              <a:spcBef>
                <a:spcPts val="0"/>
              </a:spcBef>
              <a:spcAft>
                <a:spcPts val="600"/>
              </a:spcAft>
              <a:buFont typeface="Arial" panose="020B0604020202020204" pitchFamily="34" charset="0"/>
              <a:buChar char="-"/>
              <a:defRPr sz="1600" kern="1200" baseline="0">
                <a:solidFill>
                  <a:schemeClr val="bg1"/>
                </a:solidFill>
                <a:latin typeface="+mn-lt"/>
                <a:ea typeface="+mn-ea"/>
                <a:cs typeface="+mn-cs"/>
              </a:defRPr>
            </a:lvl6pPr>
            <a:lvl7pPr marL="1600200" indent="-228600" algn="l" defTabSz="914400" rtl="0" eaLnBrk="1" latinLnBrk="0" hangingPunct="1">
              <a:spcBef>
                <a:spcPts val="0"/>
              </a:spcBef>
              <a:spcAft>
                <a:spcPts val="600"/>
              </a:spcAft>
              <a:buFont typeface="Arial" panose="020B0604020202020204" pitchFamily="34" charset="0"/>
              <a:buChar char="-"/>
              <a:defRPr sz="1600" kern="1200" baseline="0">
                <a:solidFill>
                  <a:schemeClr val="bg1"/>
                </a:solidFill>
                <a:latin typeface="+mn-lt"/>
                <a:ea typeface="+mn-ea"/>
                <a:cs typeface="+mn-cs"/>
              </a:defRPr>
            </a:lvl7pPr>
            <a:lvl8pPr marL="1828800" indent="-228600" algn="l" defTabSz="914400" rtl="0" eaLnBrk="1" latinLnBrk="0" hangingPunct="1">
              <a:spcBef>
                <a:spcPts val="0"/>
              </a:spcBef>
              <a:spcAft>
                <a:spcPts val="600"/>
              </a:spcAft>
              <a:buFont typeface="Arial" panose="020B0604020202020204" pitchFamily="34" charset="0"/>
              <a:buChar char="-"/>
              <a:defRPr sz="1600" kern="1200" baseline="0">
                <a:solidFill>
                  <a:schemeClr val="bg1"/>
                </a:solidFill>
                <a:latin typeface="+mn-lt"/>
                <a:ea typeface="+mn-ea"/>
                <a:cs typeface="+mn-cs"/>
              </a:defRPr>
            </a:lvl8pPr>
            <a:lvl9pPr marL="2057400" indent="-228600" algn="l" defTabSz="914400" rtl="0" eaLnBrk="1" latinLnBrk="0" hangingPunct="1">
              <a:spcBef>
                <a:spcPts val="0"/>
              </a:spcBef>
              <a:spcAft>
                <a:spcPts val="600"/>
              </a:spcAft>
              <a:buFont typeface="Arial" panose="020B0604020202020204" pitchFamily="34" charset="0"/>
              <a:buChar char="-"/>
              <a:defRPr sz="1600" kern="1200" baseline="0">
                <a:solidFill>
                  <a:schemeClr val="bg1"/>
                </a:solidFill>
                <a:latin typeface="+mn-lt"/>
                <a:ea typeface="+mn-ea"/>
                <a:cs typeface="+mn-cs"/>
              </a:defRPr>
            </a:lvl9pPr>
          </a:lstStyle>
          <a:p>
            <a:pPr algn="l" rtl="0" fontAlgn="base"/>
            <a:r>
              <a:rPr lang="en-US" sz="1800" b="0" i="0" u="none" strike="noStrike" dirty="0">
                <a:solidFill>
                  <a:srgbClr val="000000"/>
                </a:solidFill>
                <a:effectLst/>
                <a:latin typeface="Open Sans" panose="020B0606030504020204" pitchFamily="34" charset="0"/>
              </a:rPr>
              <a:t>*CDC: Updated - October 28, 2022​​</a:t>
            </a:r>
            <a:endParaRPr lang="en-US" sz="1400" b="0" i="0" u="none" strike="noStrike" dirty="0">
              <a:solidFill>
                <a:srgbClr val="1C75BC"/>
              </a:solidFill>
              <a:effectLst/>
              <a:latin typeface="Segoe UI" panose="020B0502040204020203" pitchFamily="34" charset="0"/>
            </a:endParaRPr>
          </a:p>
          <a:p>
            <a:pPr algn="l" rtl="0" fontAlgn="base"/>
            <a:r>
              <a:rPr lang="en-US" sz="1800" b="0" i="0" u="none" strike="noStrike" dirty="0">
                <a:solidFill>
                  <a:srgbClr val="000000"/>
                </a:solidFill>
                <a:effectLst/>
                <a:latin typeface="Open Sans" panose="020B0606030504020204" pitchFamily="34" charset="0"/>
              </a:rPr>
              <a:t>**</a:t>
            </a:r>
            <a:r>
              <a:rPr lang="en-US" sz="1800" b="0" i="0" u="sng" strike="noStrike" dirty="0">
                <a:solidFill>
                  <a:srgbClr val="1C75BC"/>
                </a:solidFill>
                <a:effectLst/>
                <a:latin typeface="Open Sans" panose="020B0606030504020204" pitchFamily="34" charset="0"/>
                <a:hlinkClick r:id="rId3"/>
              </a:rPr>
              <a:t>Air.org Updated - 2018</a:t>
            </a:r>
            <a:r>
              <a:rPr lang="en-US" sz="1800" b="0" i="0" u="none" strike="noStrike" dirty="0">
                <a:solidFill>
                  <a:srgbClr val="000000"/>
                </a:solidFill>
                <a:effectLst/>
                <a:latin typeface="Open Sans" panose="020B0606030504020204" pitchFamily="34" charset="0"/>
              </a:rPr>
              <a:t>​​</a:t>
            </a:r>
            <a:endParaRPr lang="en-US" sz="1400" b="0" i="0" u="none" strike="noStrike" dirty="0">
              <a:solidFill>
                <a:srgbClr val="1C75BC"/>
              </a:solidFill>
              <a:effectLst/>
              <a:latin typeface="Segoe UI" panose="020B0502040204020203" pitchFamily="34" charset="0"/>
            </a:endParaRPr>
          </a:p>
        </p:txBody>
      </p:sp>
      <p:sp>
        <p:nvSpPr>
          <p:cNvPr id="2" name="Footer Placeholder 1"/>
          <p:cNvSpPr>
            <a:spLocks noGrp="1"/>
          </p:cNvSpPr>
          <p:nvPr>
            <p:ph type="ftr" sz="quarter" idx="11"/>
          </p:nvPr>
        </p:nvSpPr>
        <p:spPr/>
        <p:txBody>
          <a:bodyPr anchor="b">
            <a:normAutofit/>
          </a:bodyPr>
          <a:lstStyle/>
          <a:p>
            <a:pPr marL="0" marR="0" lvl="0" indent="0" defTabSz="914400" rtl="0" eaLnBrk="1" fontAlgn="auto" latinLnBrk="0" hangingPunct="1">
              <a:spcBef>
                <a:spcPts val="0"/>
              </a:spcBef>
              <a:spcAft>
                <a:spcPts val="600"/>
              </a:spcAft>
              <a:buClrTx/>
              <a:buSzTx/>
              <a:buFontTx/>
              <a:buNone/>
              <a:tabLst/>
              <a:defRPr/>
            </a:pPr>
            <a:r>
              <a:rPr kumimoji="0" lang="en-US" b="0" i="0" u="none" strike="noStrike" kern="1200" cap="none" spc="0" normalizeH="0" baseline="0" noProof="0">
                <a:ln>
                  <a:noFill/>
                </a:ln>
                <a:effectLst/>
                <a:uLnTx/>
                <a:uFillTx/>
              </a:rPr>
              <a:t>©2023 Seyfarth Shaw LLP. All rights reserved. Private and Confidential</a:t>
            </a:r>
          </a:p>
        </p:txBody>
      </p:sp>
      <p:sp>
        <p:nvSpPr>
          <p:cNvPr id="3" name="Slide Number Placeholder 2" hidden="1"/>
          <p:cNvSpPr>
            <a:spLocks noGrp="1"/>
          </p:cNvSpPr>
          <p:nvPr>
            <p:ph type="sldNum" sz="quarter" idx="12"/>
          </p:nvPr>
        </p:nvSpPr>
        <p:spPr/>
        <p:txBody>
          <a:bodyPr/>
          <a:lstStyle/>
          <a:p>
            <a:pPr marL="0" marR="0" lvl="0" indent="0" algn="r" defTabSz="914400" rtl="0" eaLnBrk="1" fontAlgn="auto" latinLnBrk="0" hangingPunct="1">
              <a:spcBef>
                <a:spcPts val="0"/>
              </a:spcBef>
              <a:spcAft>
                <a:spcPts val="600"/>
              </a:spcAft>
              <a:buClrTx/>
              <a:buSzTx/>
              <a:buFontTx/>
              <a:buNone/>
              <a:tabLst/>
              <a:defRPr/>
            </a:pPr>
            <a:fld id="{8F61AF13-11BC-4357-89F3-660C939FF256}" type="slidenum">
              <a:rPr kumimoji="0" lang="en-US"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spcBef>
                  <a:spcPts val="0"/>
                </a:spcBef>
                <a:spcAft>
                  <a:spcPts val="600"/>
                </a:spcAft>
                <a:buClrTx/>
                <a:buSzTx/>
                <a:buFontTx/>
                <a:buNone/>
                <a:tabLst/>
                <a:defRPr/>
              </a:pPr>
              <a:t>5</a:t>
            </a:fld>
            <a:endParaRPr kumimoji="0" lang="en-US"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9432693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3BFCA-42DB-4086-EA4F-37E02D196E4C}"/>
              </a:ext>
            </a:extLst>
          </p:cNvPr>
          <p:cNvSpPr>
            <a:spLocks noGrp="1"/>
          </p:cNvSpPr>
          <p:nvPr>
            <p:ph type="title" idx="4294967295"/>
          </p:nvPr>
        </p:nvSpPr>
        <p:spPr>
          <a:xfrm>
            <a:off x="800100" y="2192416"/>
            <a:ext cx="6384993" cy="1592601"/>
          </a:xfrm>
        </p:spPr>
        <p:txBody>
          <a:bodyPr/>
          <a:lstStyle/>
          <a:p>
            <a:pPr rtl="0" eaLnBrk="1" latinLnBrk="0" hangingPunct="1"/>
            <a:r>
              <a:rPr lang="en-US" sz="3600" b="1" kern="1200" dirty="0">
                <a:solidFill>
                  <a:srgbClr val="FFFFFF"/>
                </a:solidFill>
                <a:effectLst/>
                <a:latin typeface="Arial" panose="020B0604020202020204" pitchFamily="34" charset="0"/>
                <a:ea typeface="+mn-ea"/>
                <a:cs typeface="+mn-cs"/>
              </a:rPr>
              <a:t>Overview of ADA Title III Requirements</a:t>
            </a:r>
            <a:endParaRPr lang="en-US" dirty="0">
              <a:effectLst/>
            </a:endParaRPr>
          </a:p>
          <a:p>
            <a:endParaRPr lang="en-US" dirty="0"/>
          </a:p>
        </p:txBody>
      </p:sp>
      <p:sp>
        <p:nvSpPr>
          <p:cNvPr id="5" name="Footer Placeholder 4"/>
          <p:cNvSpPr>
            <a:spLocks noGrp="1"/>
          </p:cNvSpPr>
          <p:nvPr>
            <p:ph type="ftr" sz="quarter" idx="11"/>
          </p:nvPr>
        </p:nvSpPr>
        <p:spPr/>
        <p:txBody>
          <a:bodyPr/>
          <a:lstStyle/>
          <a:p>
            <a:r>
              <a:rPr lang="en-US" dirty="0"/>
              <a:t>©2023 Seyfarth Shaw LLP. All rights reserved. Private and Confidential</a:t>
            </a:r>
          </a:p>
        </p:txBody>
      </p:sp>
      <p:sp>
        <p:nvSpPr>
          <p:cNvPr id="6" name="Slide Number Placeholder 5"/>
          <p:cNvSpPr>
            <a:spLocks noGrp="1"/>
          </p:cNvSpPr>
          <p:nvPr>
            <p:ph type="sldNum" sz="quarter" idx="12"/>
          </p:nvPr>
        </p:nvSpPr>
        <p:spPr/>
        <p:txBody>
          <a:bodyPr/>
          <a:lstStyle/>
          <a:p>
            <a:fld id="{8F61AF13-11BC-4357-89F3-660C939FF256}" type="slidenum">
              <a:rPr lang="en-US" smtClean="0"/>
              <a:pPr/>
              <a:t>6</a:t>
            </a:fld>
            <a:endParaRPr lang="en-US" dirty="0"/>
          </a:p>
        </p:txBody>
      </p:sp>
    </p:spTree>
    <p:extLst>
      <p:ext uri="{BB962C8B-B14F-4D97-AF65-F5344CB8AC3E}">
        <p14:creationId xmlns:p14="http://schemas.microsoft.com/office/powerpoint/2010/main" val="26707507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ADA Background</a:t>
            </a:r>
            <a:endParaRPr lang="en-US" sz="2800" dirty="0"/>
          </a:p>
        </p:txBody>
      </p:sp>
      <p:sp>
        <p:nvSpPr>
          <p:cNvPr id="4" name="Content Placeholder 3"/>
          <p:cNvSpPr>
            <a:spLocks noGrp="1"/>
          </p:cNvSpPr>
          <p:nvPr>
            <p:ph sz="half" idx="2"/>
          </p:nvPr>
        </p:nvSpPr>
        <p:spPr>
          <a:xfrm>
            <a:off x="445988" y="1280134"/>
            <a:ext cx="8364380" cy="5276849"/>
          </a:xfrm>
        </p:spPr>
        <p:txBody>
          <a:bodyPr>
            <a:noAutofit/>
          </a:bodyPr>
          <a:lstStyle/>
          <a:p>
            <a:pPr>
              <a:spcBef>
                <a:spcPts val="400"/>
              </a:spcBef>
            </a:pPr>
            <a:r>
              <a:rPr lang="en-US" altLang="en-US" sz="2000" dirty="0"/>
              <a:t>Under Title III of the ADA, public accommodations must:</a:t>
            </a:r>
          </a:p>
          <a:p>
            <a:pPr marL="519113" lvl="1" indent="-282575">
              <a:buSzPct val="85000"/>
              <a:buFont typeface="Wingdings" panose="05000000000000000000" pitchFamily="2" charset="2"/>
              <a:buChar char="§"/>
            </a:pPr>
            <a:r>
              <a:rPr lang="en-US" altLang="en-US" sz="2000" dirty="0"/>
              <a:t>have facilities that are accessible to individuals with disabilities (</a:t>
            </a:r>
            <a:r>
              <a:rPr lang="en-US" altLang="en-US" sz="2000" i="1" dirty="0"/>
              <a:t>i.e.,</a:t>
            </a:r>
            <a:r>
              <a:rPr lang="en-US" altLang="en-US" sz="2000" dirty="0"/>
              <a:t> members of the public) and maintain them;</a:t>
            </a:r>
          </a:p>
          <a:p>
            <a:pPr marL="519113" lvl="1" indent="-282575">
              <a:buSzPct val="85000"/>
              <a:buFont typeface="Wingdings" panose="05000000000000000000" pitchFamily="2" charset="2"/>
              <a:buChar char="§"/>
            </a:pPr>
            <a:r>
              <a:rPr lang="en-US" altLang="en-US" sz="2000" dirty="0"/>
              <a:t>make reasonable modifications to policies, practices, and procedures when necessary to ensure that individuals with disabilities have equal access to public accommodations’ goods, services, facilities, privileges, advantages, and accommodations; and</a:t>
            </a:r>
          </a:p>
          <a:p>
            <a:pPr marL="519113" lvl="1" indent="-282575">
              <a:spcAft>
                <a:spcPts val="1200"/>
              </a:spcAft>
              <a:buSzPct val="85000"/>
              <a:buFont typeface="Wingdings" panose="05000000000000000000" pitchFamily="2" charset="2"/>
              <a:buChar char="§"/>
            </a:pPr>
            <a:r>
              <a:rPr lang="en-US" altLang="en-US" sz="2000" dirty="0"/>
              <a:t>ensure effective communication with individuals with disabilities by providing them auxiliary aids and services at no additional charge.</a:t>
            </a:r>
          </a:p>
          <a:p>
            <a:r>
              <a:rPr lang="en-US" altLang="en-US" sz="2000" dirty="0"/>
              <a:t>Remedies:</a:t>
            </a:r>
          </a:p>
          <a:p>
            <a:pPr marL="519113" lvl="1" indent="-282575">
              <a:buSzPct val="85000"/>
              <a:buFont typeface="Wingdings" panose="05000000000000000000" pitchFamily="2" charset="2"/>
              <a:buChar char="§"/>
            </a:pPr>
            <a:r>
              <a:rPr lang="en-US" altLang="en-US" sz="2000" dirty="0"/>
              <a:t>Private party: Injunctive relief, attorneys’ fees &amp; costs (possible damages/penalties under state corollary laws)</a:t>
            </a:r>
          </a:p>
          <a:p>
            <a:pPr marL="519113" lvl="1" indent="-282575">
              <a:buSzPct val="85000"/>
              <a:buFont typeface="Wingdings" panose="05000000000000000000" pitchFamily="2" charset="2"/>
              <a:buChar char="§"/>
            </a:pPr>
            <a:r>
              <a:rPr lang="en-US" altLang="en-US" sz="2000" dirty="0"/>
              <a:t>DOJ Action: Penalties $111,614.00 for a first violation and $223,229 for a subsequent violation; injunctive relief, damages</a:t>
            </a:r>
            <a:endParaRPr lang="en-US" sz="2000" dirty="0"/>
          </a:p>
        </p:txBody>
      </p:sp>
      <p:pic>
        <p:nvPicPr>
          <p:cNvPr id="2054" name="Picture 6" descr="A person sitting in a wheel chair with hand gripping one of the wheel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69409" y="2337750"/>
            <a:ext cx="2130442" cy="284058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a:ea typeface="+mn-ea"/>
                <a:cs typeface="+mn-cs"/>
              </a:rPr>
              <a:t>©2023 Seyfarth Shaw LLP. All rights reserved. Private and Confidential</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61AF13-11BC-4357-89F3-660C939FF256}" type="slidenum">
              <a:rPr kumimoji="0" lang="en-US" sz="9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9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7705514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Title 61"/>
          <p:cNvSpPr>
            <a:spLocks noGrp="1"/>
          </p:cNvSpPr>
          <p:nvPr>
            <p:ph type="title"/>
          </p:nvPr>
        </p:nvSpPr>
        <p:spPr>
          <a:xfrm>
            <a:off x="609600" y="506496"/>
            <a:ext cx="11143506" cy="443198"/>
          </a:xfrm>
        </p:spPr>
        <p:txBody>
          <a:bodyPr/>
          <a:lstStyle/>
          <a:p>
            <a:r>
              <a:rPr lang="en-US" dirty="0"/>
              <a:t>ADA Background (Cont.)</a:t>
            </a:r>
          </a:p>
        </p:txBody>
      </p:sp>
      <p:sp>
        <p:nvSpPr>
          <p:cNvPr id="64" name="Content Placeholder 63"/>
          <p:cNvSpPr>
            <a:spLocks noGrp="1"/>
          </p:cNvSpPr>
          <p:nvPr>
            <p:ph idx="1"/>
          </p:nvPr>
        </p:nvSpPr>
        <p:spPr>
          <a:xfrm>
            <a:off x="482972" y="1200393"/>
            <a:ext cx="11143506" cy="5183353"/>
          </a:xfrm>
        </p:spPr>
        <p:txBody>
          <a:bodyPr>
            <a:noAutofit/>
          </a:bodyPr>
          <a:lstStyle/>
          <a:p>
            <a:pPr marL="0" indent="0">
              <a:lnSpc>
                <a:spcPts val="1800"/>
              </a:lnSpc>
              <a:buNone/>
            </a:pPr>
            <a:r>
              <a:rPr lang="en-US" sz="1600" dirty="0">
                <a:solidFill>
                  <a:schemeClr val="bg1"/>
                </a:solidFill>
              </a:rPr>
              <a:t>What is a public accommodation?</a:t>
            </a:r>
          </a:p>
          <a:p>
            <a:pPr>
              <a:lnSpc>
                <a:spcPts val="1800"/>
              </a:lnSpc>
              <a:spcAft>
                <a:spcPts val="300"/>
              </a:spcAft>
            </a:pPr>
            <a:r>
              <a:rPr lang="en-US" sz="1600" dirty="0">
                <a:solidFill>
                  <a:schemeClr val="bg1"/>
                </a:solidFill>
              </a:rPr>
              <a:t>Private business</a:t>
            </a:r>
          </a:p>
          <a:p>
            <a:pPr>
              <a:lnSpc>
                <a:spcPts val="1800"/>
              </a:lnSpc>
              <a:spcAft>
                <a:spcPts val="300"/>
              </a:spcAft>
            </a:pPr>
            <a:r>
              <a:rPr lang="en-US" sz="1600" dirty="0">
                <a:solidFill>
                  <a:schemeClr val="bg1"/>
                </a:solidFill>
              </a:rPr>
              <a:t>Affects commerce</a:t>
            </a:r>
          </a:p>
          <a:p>
            <a:pPr>
              <a:lnSpc>
                <a:spcPts val="1800"/>
              </a:lnSpc>
            </a:pPr>
            <a:r>
              <a:rPr lang="en-US" sz="1600" dirty="0">
                <a:solidFill>
                  <a:schemeClr val="bg1"/>
                </a:solidFill>
              </a:rPr>
              <a:t>Falls within at least one of the following 12 categories:</a:t>
            </a:r>
          </a:p>
          <a:p>
            <a:pPr marL="580644" lvl="1" indent="-342900">
              <a:lnSpc>
                <a:spcPts val="1800"/>
              </a:lnSpc>
              <a:spcAft>
                <a:spcPts val="300"/>
              </a:spcAft>
              <a:buFont typeface="+mj-lt"/>
              <a:buAutoNum type="arabicPeriod"/>
            </a:pPr>
            <a:r>
              <a:rPr lang="en-US" sz="1600" dirty="0">
                <a:solidFill>
                  <a:schemeClr val="bg1"/>
                </a:solidFill>
              </a:rPr>
              <a:t>Places of lodging (e.g., inns, hotels, motels) </a:t>
            </a:r>
          </a:p>
          <a:p>
            <a:pPr marL="580644" lvl="1" indent="-342900">
              <a:lnSpc>
                <a:spcPts val="1800"/>
              </a:lnSpc>
              <a:spcAft>
                <a:spcPts val="300"/>
              </a:spcAft>
              <a:buFont typeface="+mj-lt"/>
              <a:buAutoNum type="arabicPeriod"/>
            </a:pPr>
            <a:r>
              <a:rPr lang="en-US" sz="1600" dirty="0">
                <a:solidFill>
                  <a:schemeClr val="accent2"/>
                </a:solidFill>
              </a:rPr>
              <a:t>Establishments serving food or drink (e.g., restaurants and bars);</a:t>
            </a:r>
          </a:p>
          <a:p>
            <a:pPr marL="580644" lvl="1" indent="-342900">
              <a:lnSpc>
                <a:spcPts val="1800"/>
              </a:lnSpc>
              <a:spcAft>
                <a:spcPts val="300"/>
              </a:spcAft>
              <a:buFont typeface="+mj-lt"/>
              <a:buAutoNum type="arabicPeriod"/>
            </a:pPr>
            <a:r>
              <a:rPr lang="en-US" sz="1600" dirty="0">
                <a:solidFill>
                  <a:schemeClr val="bg1"/>
                </a:solidFill>
              </a:rPr>
              <a:t>Places of exhibition or entertainment (e.g., motion picture houses, theaters, concert halls, stadiums);</a:t>
            </a:r>
          </a:p>
          <a:p>
            <a:pPr marL="580644" lvl="1" indent="-342900">
              <a:lnSpc>
                <a:spcPts val="1800"/>
              </a:lnSpc>
              <a:spcAft>
                <a:spcPts val="300"/>
              </a:spcAft>
              <a:buFont typeface="+mj-lt"/>
              <a:buAutoNum type="arabicPeriod"/>
            </a:pPr>
            <a:r>
              <a:rPr lang="en-US" sz="1600" dirty="0">
                <a:solidFill>
                  <a:schemeClr val="bg1"/>
                </a:solidFill>
              </a:rPr>
              <a:t>Places of public gathering (e.g., auditoriums, convention centers, lecture halls);</a:t>
            </a:r>
          </a:p>
          <a:p>
            <a:pPr marL="580644" lvl="1" indent="-342900">
              <a:lnSpc>
                <a:spcPts val="1800"/>
              </a:lnSpc>
              <a:spcAft>
                <a:spcPts val="300"/>
              </a:spcAft>
              <a:buFont typeface="+mj-lt"/>
              <a:buAutoNum type="arabicPeriod"/>
            </a:pPr>
            <a:r>
              <a:rPr lang="en-US" sz="1600" dirty="0">
                <a:solidFill>
                  <a:schemeClr val="bg1"/>
                </a:solidFill>
              </a:rPr>
              <a:t>Sales or rental establishments (e.g., bakeries, grocery stores, hardware stores, shopping centers);</a:t>
            </a:r>
          </a:p>
          <a:p>
            <a:pPr marL="579437" lvl="1" indent="-342900">
              <a:lnSpc>
                <a:spcPts val="1800"/>
              </a:lnSpc>
              <a:spcAft>
                <a:spcPts val="300"/>
              </a:spcAft>
              <a:buFont typeface="+mj-lt"/>
              <a:buAutoNum type="arabicPeriod"/>
            </a:pPr>
            <a:r>
              <a:rPr lang="en-US" sz="1600" dirty="0">
                <a:solidFill>
                  <a:schemeClr val="bg1"/>
                </a:solidFill>
              </a:rPr>
              <a:t>Service establishments (e.g., laundromats, dry-cleaners, banks, barber shops, beauty shops, travel services, shoe repair services, funeral parlors, gas stations, offices of accountants or lawyers, pharmacies, insurance offices, professional offices of health care providers, hospitals);</a:t>
            </a:r>
          </a:p>
          <a:p>
            <a:pPr marL="580644" lvl="1" indent="-342900">
              <a:lnSpc>
                <a:spcPts val="1800"/>
              </a:lnSpc>
              <a:spcAft>
                <a:spcPts val="300"/>
              </a:spcAft>
              <a:buFont typeface="+mj-lt"/>
              <a:buAutoNum type="arabicPeriod"/>
            </a:pPr>
            <a:r>
              <a:rPr lang="en-US" sz="1600" dirty="0">
                <a:solidFill>
                  <a:schemeClr val="bg1"/>
                </a:solidFill>
              </a:rPr>
              <a:t>Public transportation terminals, depots, or stations (not including facilities relating to air transportation);</a:t>
            </a:r>
          </a:p>
          <a:p>
            <a:pPr marL="580644" lvl="1" indent="-342900">
              <a:lnSpc>
                <a:spcPts val="1800"/>
              </a:lnSpc>
              <a:spcAft>
                <a:spcPts val="300"/>
              </a:spcAft>
              <a:buFont typeface="+mj-lt"/>
              <a:buAutoNum type="arabicPeriod"/>
            </a:pPr>
            <a:r>
              <a:rPr lang="en-US" sz="1600" dirty="0">
                <a:solidFill>
                  <a:schemeClr val="bg1"/>
                </a:solidFill>
              </a:rPr>
              <a:t>Places of public display or collection (e.g., museums, libraries, galleries);</a:t>
            </a:r>
          </a:p>
          <a:p>
            <a:pPr marL="580644" lvl="1" indent="-342900">
              <a:lnSpc>
                <a:spcPts val="1800"/>
              </a:lnSpc>
              <a:spcAft>
                <a:spcPts val="300"/>
              </a:spcAft>
              <a:buFont typeface="+mj-lt"/>
              <a:buAutoNum type="arabicPeriod"/>
            </a:pPr>
            <a:r>
              <a:rPr lang="en-US" sz="1600" dirty="0">
                <a:solidFill>
                  <a:schemeClr val="bg1"/>
                </a:solidFill>
              </a:rPr>
              <a:t>Places of recreation (e.g., parks, zoos, amusement parks);</a:t>
            </a:r>
          </a:p>
          <a:p>
            <a:pPr marL="580644" lvl="1" indent="-342900">
              <a:lnSpc>
                <a:spcPts val="1800"/>
              </a:lnSpc>
              <a:spcAft>
                <a:spcPts val="300"/>
              </a:spcAft>
              <a:buFont typeface="+mj-lt"/>
              <a:buAutoNum type="arabicPeriod"/>
            </a:pPr>
            <a:r>
              <a:rPr lang="en-US" sz="1600" dirty="0">
                <a:solidFill>
                  <a:schemeClr val="bg1"/>
                </a:solidFill>
              </a:rPr>
              <a:t>Places of education (e.g., nursery schools, elementary, secondary, undergraduate, or postgraduate private schools);</a:t>
            </a:r>
          </a:p>
          <a:p>
            <a:pPr marL="579437" lvl="1" indent="-342900">
              <a:lnSpc>
                <a:spcPts val="1800"/>
              </a:lnSpc>
              <a:spcAft>
                <a:spcPts val="300"/>
              </a:spcAft>
              <a:buFont typeface="+mj-lt"/>
              <a:buAutoNum type="arabicPeriod"/>
            </a:pPr>
            <a:r>
              <a:rPr lang="en-US" sz="1600" dirty="0">
                <a:solidFill>
                  <a:schemeClr val="bg1"/>
                </a:solidFill>
              </a:rPr>
              <a:t>Social service center establishments (e.g., day care centers, senior citizen centers, homeless shelters, food banks, adoption agencies); and</a:t>
            </a:r>
          </a:p>
          <a:p>
            <a:pPr marL="580644" lvl="1" indent="-342900">
              <a:lnSpc>
                <a:spcPts val="1800"/>
              </a:lnSpc>
              <a:buFont typeface="+mj-lt"/>
              <a:buAutoNum type="arabicPeriod"/>
            </a:pPr>
            <a:r>
              <a:rPr lang="en-US" sz="1600" dirty="0">
                <a:solidFill>
                  <a:schemeClr val="bg1"/>
                </a:solidFill>
              </a:rPr>
              <a:t>Places of exercise or recreation (e.g., gymnasiums, health spas, bowling alleys, golf courses).</a:t>
            </a: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a:ea typeface="+mn-ea"/>
                <a:cs typeface="+mn-cs"/>
              </a:rPr>
              <a:t>©2023 Seyfarth Shaw LLP. All rights reserved. Private and Confidential</a:t>
            </a:r>
          </a:p>
        </p:txBody>
      </p:sp>
      <p:sp>
        <p:nvSpPr>
          <p:cNvPr id="5" name="Slide Number Placeholder 5"/>
          <p:cNvSpPr>
            <a:spLocks noGrp="1"/>
          </p:cNvSpPr>
          <p:nvPr>
            <p:ph type="sldNum" sz="quarter" idx="12"/>
          </p:nvPr>
        </p:nvSpPr>
        <p:spPr>
          <a:xfrm>
            <a:off x="11499851" y="6672692"/>
            <a:ext cx="253255" cy="138499"/>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61AF13-11BC-4357-89F3-660C939FF256}" type="slidenum">
              <a:rPr kumimoji="0" lang="en-US" sz="9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9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8513958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5546D51-3565-250E-5FD1-F92146123A9A}"/>
              </a:ext>
            </a:extLst>
          </p:cNvPr>
          <p:cNvSpPr>
            <a:spLocks noGrp="1"/>
          </p:cNvSpPr>
          <p:nvPr>
            <p:ph type="title" idx="4294967295"/>
          </p:nvPr>
        </p:nvSpPr>
        <p:spPr>
          <a:xfrm>
            <a:off x="800100" y="2008681"/>
            <a:ext cx="5284033" cy="1738859"/>
          </a:xfrm>
        </p:spPr>
        <p:txBody>
          <a:bodyPr/>
          <a:lstStyle/>
          <a:p>
            <a:pPr rtl="0" eaLnBrk="1" latinLnBrk="0" hangingPunct="1"/>
            <a:r>
              <a:rPr lang="en-US" sz="3600" b="1" kern="1200" dirty="0">
                <a:solidFill>
                  <a:srgbClr val="FFFFFF"/>
                </a:solidFill>
                <a:effectLst/>
                <a:latin typeface="Arial" panose="020B0604020202020204" pitchFamily="34" charset="0"/>
                <a:ea typeface="+mn-ea"/>
                <a:cs typeface="+mn-cs"/>
              </a:rPr>
              <a:t>National Lawsuit Numbers and Hotspots</a:t>
            </a:r>
            <a:endParaRPr lang="en-US" dirty="0">
              <a:effectLst/>
            </a:endParaRPr>
          </a:p>
          <a:p>
            <a:endParaRPr lang="en-US" dirty="0"/>
          </a:p>
        </p:txBody>
      </p:sp>
      <p:sp>
        <p:nvSpPr>
          <p:cNvPr id="2" name="Footer Placeholder 1"/>
          <p:cNvSpPr>
            <a:spLocks noGrp="1"/>
          </p:cNvSpPr>
          <p:nvPr>
            <p:ph type="ftr" sz="quarter" idx="11"/>
          </p:nvPr>
        </p:nvSpPr>
        <p:spPr/>
        <p:txBody>
          <a:bodyPr/>
          <a:lstStyle/>
          <a:p>
            <a:r>
              <a:rPr lang="en-US" dirty="0"/>
              <a:t>©2023 Seyfarth Shaw LLP. All rights reserved. Private and Confidential</a:t>
            </a:r>
          </a:p>
        </p:txBody>
      </p:sp>
      <p:sp>
        <p:nvSpPr>
          <p:cNvPr id="3" name="Slide Number Placeholder 2"/>
          <p:cNvSpPr>
            <a:spLocks noGrp="1"/>
          </p:cNvSpPr>
          <p:nvPr>
            <p:ph type="sldNum" sz="quarter" idx="12"/>
          </p:nvPr>
        </p:nvSpPr>
        <p:spPr/>
        <p:txBody>
          <a:bodyPr/>
          <a:lstStyle/>
          <a:p>
            <a:fld id="{8F61AF13-11BC-4357-89F3-660C939FF256}" type="slidenum">
              <a:rPr lang="en-US" smtClean="0"/>
              <a:pPr/>
              <a:t>9</a:t>
            </a:fld>
            <a:endParaRPr lang="en-US" dirty="0"/>
          </a:p>
        </p:txBody>
      </p:sp>
    </p:spTree>
    <p:extLst>
      <p:ext uri="{BB962C8B-B14F-4D97-AF65-F5344CB8AC3E}">
        <p14:creationId xmlns:p14="http://schemas.microsoft.com/office/powerpoint/2010/main" val="1741251131"/>
      </p:ext>
    </p:extLst>
  </p:cSld>
  <p:clrMapOvr>
    <a:masterClrMapping/>
  </p:clrMapOvr>
</p:sld>
</file>

<file path=ppt/theme/theme1.xml><?xml version="1.0" encoding="utf-8"?>
<a:theme xmlns:a="http://schemas.openxmlformats.org/drawingml/2006/main" name="2019 Seyfarth theme">
  <a:themeElements>
    <a:clrScheme name="2019 Seyfarth Palette">
      <a:dk1>
        <a:srgbClr val="000000"/>
      </a:dk1>
      <a:lt1>
        <a:srgbClr val="666666"/>
      </a:lt1>
      <a:dk2>
        <a:srgbClr val="000000"/>
      </a:dk2>
      <a:lt2>
        <a:srgbClr val="FFFFFF"/>
      </a:lt2>
      <a:accent1>
        <a:srgbClr val="FD8D22"/>
      </a:accent1>
      <a:accent2>
        <a:srgbClr val="D15E14"/>
      </a:accent2>
      <a:accent3>
        <a:srgbClr val="009D93"/>
      </a:accent3>
      <a:accent4>
        <a:srgbClr val="2F7270"/>
      </a:accent4>
      <a:accent5>
        <a:srgbClr val="5E61A7"/>
      </a:accent5>
      <a:accent6>
        <a:srgbClr val="3B406B"/>
      </a:accent6>
      <a:hlink>
        <a:srgbClr val="9A7C49"/>
      </a:hlink>
      <a:folHlink>
        <a:srgbClr val="7F7F7F"/>
      </a:folHlink>
    </a:clrScheme>
    <a:fontScheme name="Seyfarth Offic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lank.potx" id="{24E5DE9B-66E2-4ACF-A773-E83D5B4E642C}" vid="{5AEB8444-A2DE-42B4-AC07-E4AB2C63AFF7}"/>
    </a:ext>
  </a:extLst>
</a:theme>
</file>

<file path=ppt/theme/theme2.xml><?xml version="1.0" encoding="utf-8"?>
<a:theme xmlns:a="http://schemas.openxmlformats.org/drawingml/2006/main" name="1_2019 Seyfarth theme">
  <a:themeElements>
    <a:clrScheme name="2019 Seyfarth Palette">
      <a:dk1>
        <a:srgbClr val="000000"/>
      </a:dk1>
      <a:lt1>
        <a:srgbClr val="666666"/>
      </a:lt1>
      <a:dk2>
        <a:srgbClr val="000000"/>
      </a:dk2>
      <a:lt2>
        <a:srgbClr val="FFFFFF"/>
      </a:lt2>
      <a:accent1>
        <a:srgbClr val="FD8D22"/>
      </a:accent1>
      <a:accent2>
        <a:srgbClr val="D15E14"/>
      </a:accent2>
      <a:accent3>
        <a:srgbClr val="009D93"/>
      </a:accent3>
      <a:accent4>
        <a:srgbClr val="2F7270"/>
      </a:accent4>
      <a:accent5>
        <a:srgbClr val="5E61A7"/>
      </a:accent5>
      <a:accent6>
        <a:srgbClr val="3B406B"/>
      </a:accent6>
      <a:hlink>
        <a:srgbClr val="9A7C49"/>
      </a:hlink>
      <a:folHlink>
        <a:srgbClr val="7F7F7F"/>
      </a:folHlink>
    </a:clrScheme>
    <a:fontScheme name="Seyfarth Offic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Widescreen Basic U.S.-Shanghai.potx" id="{3AE759C7-45B7-42AA-8B3D-B80CA24F9D3D}" vid="{F48F256D-76B8-4384-8829-BD6FA97123EA}"/>
    </a:ext>
  </a:extLst>
</a:theme>
</file>

<file path=ppt/theme/theme3.xml><?xml version="1.0" encoding="utf-8"?>
<a:theme xmlns:a="http://schemas.openxmlformats.org/drawingml/2006/main" name="2_2019 Seyfarth theme">
  <a:themeElements>
    <a:clrScheme name="2019 Seyfarth Palette">
      <a:dk1>
        <a:srgbClr val="000000"/>
      </a:dk1>
      <a:lt1>
        <a:srgbClr val="666666"/>
      </a:lt1>
      <a:dk2>
        <a:srgbClr val="000000"/>
      </a:dk2>
      <a:lt2>
        <a:srgbClr val="FFFFFF"/>
      </a:lt2>
      <a:accent1>
        <a:srgbClr val="FD8D22"/>
      </a:accent1>
      <a:accent2>
        <a:srgbClr val="D15E14"/>
      </a:accent2>
      <a:accent3>
        <a:srgbClr val="009D93"/>
      </a:accent3>
      <a:accent4>
        <a:srgbClr val="2F7270"/>
      </a:accent4>
      <a:accent5>
        <a:srgbClr val="5E61A7"/>
      </a:accent5>
      <a:accent6>
        <a:srgbClr val="3B406B"/>
      </a:accent6>
      <a:hlink>
        <a:srgbClr val="9A7C49"/>
      </a:hlink>
      <a:folHlink>
        <a:srgbClr val="7F7F7F"/>
      </a:folHlink>
    </a:clrScheme>
    <a:fontScheme name="Seyfarth Offic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lank.potx" id="{C32DEF2F-57F0-47F0-8308-6EA372752904}" vid="{2E126FAF-93A9-4BA5-90AD-5094A0AF0748}"/>
    </a:ext>
  </a:extLst>
</a:theme>
</file>

<file path=ppt/theme/theme4.xml><?xml version="1.0" encoding="utf-8"?>
<a:theme xmlns:a="http://schemas.openxmlformats.org/drawingml/2006/main" name="11_2019 Seyfarth theme">
  <a:themeElements>
    <a:clrScheme name="2019 Seyfarth Palette">
      <a:dk1>
        <a:srgbClr val="000000"/>
      </a:dk1>
      <a:lt1>
        <a:srgbClr val="666666"/>
      </a:lt1>
      <a:dk2>
        <a:srgbClr val="000000"/>
      </a:dk2>
      <a:lt2>
        <a:srgbClr val="FFFFFF"/>
      </a:lt2>
      <a:accent1>
        <a:srgbClr val="FD8D22"/>
      </a:accent1>
      <a:accent2>
        <a:srgbClr val="D15E14"/>
      </a:accent2>
      <a:accent3>
        <a:srgbClr val="009D93"/>
      </a:accent3>
      <a:accent4>
        <a:srgbClr val="2F7270"/>
      </a:accent4>
      <a:accent5>
        <a:srgbClr val="5E61A7"/>
      </a:accent5>
      <a:accent6>
        <a:srgbClr val="3B406B"/>
      </a:accent6>
      <a:hlink>
        <a:srgbClr val="9A7C49"/>
      </a:hlink>
      <a:folHlink>
        <a:srgbClr val="7F7F7F"/>
      </a:folHlink>
    </a:clrScheme>
    <a:fontScheme name="Seyfarth Offic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Widescreen Basic U.S.-Shanghai.potx" id="{3AE759C7-45B7-42AA-8B3D-B80CA24F9D3D}" vid="{F48F256D-76B8-4384-8829-BD6FA97123EA}"/>
    </a:ext>
  </a:extLst>
</a:theme>
</file>

<file path=ppt/theme/theme5.xml><?xml version="1.0" encoding="utf-8"?>
<a:theme xmlns:a="http://schemas.openxmlformats.org/drawingml/2006/main" name="12_2019 Seyfarth theme">
  <a:themeElements>
    <a:clrScheme name="2019 Seyfarth Palette">
      <a:dk1>
        <a:srgbClr val="000000"/>
      </a:dk1>
      <a:lt1>
        <a:srgbClr val="666666"/>
      </a:lt1>
      <a:dk2>
        <a:srgbClr val="000000"/>
      </a:dk2>
      <a:lt2>
        <a:srgbClr val="FFFFFF"/>
      </a:lt2>
      <a:accent1>
        <a:srgbClr val="FD8D22"/>
      </a:accent1>
      <a:accent2>
        <a:srgbClr val="D15E14"/>
      </a:accent2>
      <a:accent3>
        <a:srgbClr val="009D93"/>
      </a:accent3>
      <a:accent4>
        <a:srgbClr val="2F7270"/>
      </a:accent4>
      <a:accent5>
        <a:srgbClr val="5E61A7"/>
      </a:accent5>
      <a:accent6>
        <a:srgbClr val="3B406B"/>
      </a:accent6>
      <a:hlink>
        <a:srgbClr val="9A7C49"/>
      </a:hlink>
      <a:folHlink>
        <a:srgbClr val="7F7F7F"/>
      </a:folHlink>
    </a:clrScheme>
    <a:fontScheme name="Seyfarth Offic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Widescreen Basic U.S.-Shanghai.potx" id="{1235A7FF-C324-4AE4-954C-AF6E3F80C990}" vid="{D4D13218-CC82-42BE-99C3-2123433A364F}"/>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1756</TotalTime>
  <Words>5291</Words>
  <Application>Microsoft Macintosh PowerPoint</Application>
  <PresentationFormat>Widescreen</PresentationFormat>
  <Paragraphs>470</Paragraphs>
  <Slides>46</Slides>
  <Notes>40</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46</vt:i4>
      </vt:variant>
    </vt:vector>
  </HeadingPairs>
  <TitlesOfParts>
    <vt:vector size="59" baseType="lpstr">
      <vt:lpstr>Arial</vt:lpstr>
      <vt:lpstr>Arial</vt:lpstr>
      <vt:lpstr>Calibri</vt:lpstr>
      <vt:lpstr>Open Sans</vt:lpstr>
      <vt:lpstr>Segoe</vt:lpstr>
      <vt:lpstr>Segoe UI</vt:lpstr>
      <vt:lpstr>Symbol</vt:lpstr>
      <vt:lpstr>Wingdings</vt:lpstr>
      <vt:lpstr>2019 Seyfarth theme</vt:lpstr>
      <vt:lpstr>1_2019 Seyfarth theme</vt:lpstr>
      <vt:lpstr>2_2019 Seyfarth theme</vt:lpstr>
      <vt:lpstr>11_2019 Seyfarth theme</vt:lpstr>
      <vt:lpstr>12_2019 Seyfarth theme</vt:lpstr>
      <vt:lpstr>ADA Legal Update: What Your Restaurant Needs to Know About Digital Accessibility</vt:lpstr>
      <vt:lpstr>Legal Disclaimer</vt:lpstr>
      <vt:lpstr>Speakers</vt:lpstr>
      <vt:lpstr>Agenda</vt:lpstr>
      <vt:lpstr>Why Digital Accessibility Matters?​</vt:lpstr>
      <vt:lpstr>Overview of ADA Title III Requirements </vt:lpstr>
      <vt:lpstr>ADA Background</vt:lpstr>
      <vt:lpstr>ADA Background (Cont.)</vt:lpstr>
      <vt:lpstr>National Lawsuit Numbers and Hotspots </vt:lpstr>
      <vt:lpstr>ADA Title III Accessibility Lawsuit Numbers (All Bases) </vt:lpstr>
      <vt:lpstr>ADA Title III Lawsuit Numbers (All Bases) – Top 10 States</vt:lpstr>
      <vt:lpstr>ADA Title III Lawsuit Numbers (All Bases) – The Big 3 </vt:lpstr>
      <vt:lpstr>ADA Title III Lawsuit Numbers (All Bases) - Per Month</vt:lpstr>
      <vt:lpstr>ADA Title III Website Accessibility Lawsuit Numbers </vt:lpstr>
      <vt:lpstr>ADA Title III Website Lawsuit Numbers: By the Month </vt:lpstr>
      <vt:lpstr>ADA Title III Web Lawsuits by State: Top 10 in 2022</vt:lpstr>
      <vt:lpstr>ADA Title III Web Lawsuits by State: Top 4 2017-2022</vt:lpstr>
      <vt:lpstr>The Biden Administration DOJ </vt:lpstr>
      <vt:lpstr>Biden Administration Digital Access Enforcement </vt:lpstr>
      <vt:lpstr>Digital Access Issues for Restaurants  </vt:lpstr>
      <vt:lpstr>Who can file an ADA Title III lawsuit?</vt:lpstr>
      <vt:lpstr>SCOTUS To Address Serial Plaintiff Tester Standing</vt:lpstr>
      <vt:lpstr>Websites &amp; Mobile Apps</vt:lpstr>
      <vt:lpstr>Accessible Public Facing Technology in Restaurants</vt:lpstr>
      <vt:lpstr>Legal Overview:  What Statutes May Require Restaurants to Have Accessible Public Facing Technology</vt:lpstr>
      <vt:lpstr>What is an “accessible” website?</vt:lpstr>
      <vt:lpstr>Web Content Accessibility Guidelines (WCAG)</vt:lpstr>
      <vt:lpstr>Web Accessibility Regs: DOJ Position &amp; (In)Action Over the Years</vt:lpstr>
      <vt:lpstr>Web Accessibility Regs: Continued</vt:lpstr>
      <vt:lpstr>Title III Website/Mobile App Litigation:  Key Cases &amp; Themes </vt:lpstr>
      <vt:lpstr>Title III Website Litigation: Domino’s Closure</vt:lpstr>
      <vt:lpstr>CA Website Litigation: Thurston v. Midvale (CA Court of Appeals 2019)</vt:lpstr>
      <vt:lpstr>CA Website Litigation: Martinez v. Cot’n Wash (CA Court of Appeals 2022)</vt:lpstr>
      <vt:lpstr>Strategies for Avoiding/Defending Website/Mobile App Litigation</vt:lpstr>
      <vt:lpstr>Purchasing Products or Services</vt:lpstr>
      <vt:lpstr>Hire a 3rd Party to Verify Your Accessibility</vt:lpstr>
      <vt:lpstr>Monitor Your Content to Ensure it is Still Accessible</vt:lpstr>
      <vt:lpstr>Accessibility Training for Your Team</vt:lpstr>
      <vt:lpstr>Collect Customer Feedback</vt:lpstr>
      <vt:lpstr>More Proactive Strategies</vt:lpstr>
      <vt:lpstr>Kiosks for Ordering &amp; Payment – Legal Landscape</vt:lpstr>
      <vt:lpstr>Accessible Kiosks – Practical Considerations</vt:lpstr>
      <vt:lpstr>Drive-Thru Processes</vt:lpstr>
      <vt:lpstr>Action Items</vt:lpstr>
      <vt:lpstr>Connect with Seyfarth Shaw</vt:lpstr>
      <vt:lpstr> 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ADA Legal Update: What Your Restaurant Needs to Know About Digital Accessibility</dc:title>
  <cp:lastModifiedBy>Mike Mooney</cp:lastModifiedBy>
  <cp:revision>16</cp:revision>
  <cp:lastPrinted>1900-01-01T06:00:00Z</cp:lastPrinted>
  <dcterms:created xsi:type="dcterms:W3CDTF">1900-01-01T06:00:00Z</dcterms:created>
  <dcterms:modified xsi:type="dcterms:W3CDTF">2023-04-20T13:29:03Z</dcterms:modified>
</cp:coreProperties>
</file>