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57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4"/>
    <p:restoredTop sz="94621"/>
  </p:normalViewPr>
  <p:slideViewPr>
    <p:cSldViewPr snapToGrid="0" snapToObjects="1">
      <p:cViewPr varScale="1">
        <p:scale>
          <a:sx n="85" d="100"/>
          <a:sy n="85" d="100"/>
        </p:scale>
        <p:origin x="19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283D-0944-CC47-AD33-EF26AEB446FD}" type="datetimeFigureOut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5BA0-B5E9-764F-8157-8C620C85A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860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283D-0944-CC47-AD33-EF26AEB446FD}" type="datetimeFigureOut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5BA0-B5E9-764F-8157-8C620C85A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06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283D-0944-CC47-AD33-EF26AEB446FD}" type="datetimeFigureOut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5BA0-B5E9-764F-8157-8C620C85A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7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283D-0944-CC47-AD33-EF26AEB446FD}" type="datetimeFigureOut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5BA0-B5E9-764F-8157-8C620C85A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32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283D-0944-CC47-AD33-EF26AEB446FD}" type="datetimeFigureOut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5BA0-B5E9-764F-8157-8C620C85A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2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283D-0944-CC47-AD33-EF26AEB446FD}" type="datetimeFigureOut">
              <a:rPr lang="en-US" smtClean="0"/>
              <a:t>2/5/17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5BA0-B5E9-764F-8157-8C620C85A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81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283D-0944-CC47-AD33-EF26AEB446FD}" type="datetimeFigureOut">
              <a:rPr lang="en-US" smtClean="0"/>
              <a:t>2/5/17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5BA0-B5E9-764F-8157-8C620C85A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09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283D-0944-CC47-AD33-EF26AEB446FD}" type="datetimeFigureOut">
              <a:rPr lang="en-US" smtClean="0"/>
              <a:t>2/5/17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5BA0-B5E9-764F-8157-8C620C85A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283D-0944-CC47-AD33-EF26AEB446FD}" type="datetimeFigureOut">
              <a:rPr lang="en-US" smtClean="0"/>
              <a:t>2/5/17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5BA0-B5E9-764F-8157-8C620C85A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60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283D-0944-CC47-AD33-EF26AEB446FD}" type="datetimeFigureOut">
              <a:rPr lang="en-US" smtClean="0"/>
              <a:t>2/5/17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5BA0-B5E9-764F-8157-8C620C85A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4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283D-0944-CC47-AD33-EF26AEB446FD}" type="datetimeFigureOut">
              <a:rPr lang="en-US" smtClean="0"/>
              <a:t>2/5/17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5BA0-B5E9-764F-8157-8C620C85A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A283D-0944-CC47-AD33-EF26AEB446FD}" type="datetimeFigureOut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95BA0-B5E9-764F-8157-8C620C85A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4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57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0"/>
            <a:ext cx="10058400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8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0"/>
            <a:ext cx="10058400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0"/>
            <a:ext cx="10058400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10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9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82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Macintosh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Paciello</dc:creator>
  <cp:lastModifiedBy>Michael Paciello</cp:lastModifiedBy>
  <cp:revision>4</cp:revision>
  <dcterms:created xsi:type="dcterms:W3CDTF">2017-02-05T18:45:06Z</dcterms:created>
  <dcterms:modified xsi:type="dcterms:W3CDTF">2017-02-05T19:09:10Z</dcterms:modified>
</cp:coreProperties>
</file>